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1" r:id="rId7"/>
  </p:sldIdLst>
  <p:sldSz cx="13716000" cy="13716000"/>
  <p:notesSz cx="13716000" cy="1371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FB3"/>
    <a:srgbClr val="2B1756"/>
    <a:srgbClr val="358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/>
    <p:restoredTop sz="94694"/>
  </p:normalViewPr>
  <p:slideViewPr>
    <p:cSldViewPr>
      <p:cViewPr varScale="1">
        <p:scale>
          <a:sx n="53" d="100"/>
          <a:sy n="53" d="100"/>
        </p:scale>
        <p:origin x="-19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8700" y="4251960"/>
            <a:ext cx="11658600" cy="288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7400" y="7680960"/>
            <a:ext cx="96012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541581"/>
                </a:solidFill>
                <a:latin typeface="Amatic SC"/>
                <a:cs typeface="Amatic S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541581"/>
                </a:solidFill>
                <a:latin typeface="Amatic SC"/>
                <a:cs typeface="Amatic S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800" y="3154680"/>
            <a:ext cx="596646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63740" y="3154680"/>
            <a:ext cx="596646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98"/>
            <a:ext cx="13679251" cy="13715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400" b="1" i="0">
                <a:solidFill>
                  <a:srgbClr val="541581"/>
                </a:solidFill>
                <a:latin typeface="Amatic SC"/>
                <a:cs typeface="Amatic S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9507" y="3020528"/>
            <a:ext cx="5216984" cy="3173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400" b="1" i="0">
                <a:solidFill>
                  <a:srgbClr val="541581"/>
                </a:solidFill>
                <a:latin typeface="Amatic SC"/>
                <a:cs typeface="Amatic S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800" y="3154680"/>
            <a:ext cx="1234440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447800"/>
            <a:ext cx="10591800" cy="1021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eCard</a:t>
            </a:r>
            <a:r>
              <a:rPr lang="en-A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Instructions </a:t>
            </a:r>
          </a:p>
          <a:p>
            <a:pPr lvl="0"/>
            <a:endParaRPr lang="en-A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your preferred </a:t>
            </a:r>
            <a:r>
              <a:rPr lang="en-AU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eCard</a:t>
            </a:r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and write a personalised message in the text box.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A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A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As </a:t>
            </a:r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select File Type as </a:t>
            </a:r>
            <a:r>
              <a:rPr lang="en-A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JPEG</a:t>
            </a:r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A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then select </a:t>
            </a:r>
            <a:r>
              <a:rPr lang="en-A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Slide Only.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your jpeg </a:t>
            </a:r>
            <a:r>
              <a:rPr lang="en-AU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eCard</a:t>
            </a:r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the body of your email and send to the recipient. </a:t>
            </a:r>
          </a:p>
          <a:p>
            <a:pPr lvl="0"/>
            <a:endParaRPr lang="en-AU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to paste an image into the body of text using Outlook, place the cursor in your email where you want to insert the image and click </a:t>
            </a:r>
            <a:r>
              <a:rPr lang="en-A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A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A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buFont typeface="+mj-lt"/>
              <a:buAutoNum type="arabicPeriod"/>
            </a:pP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6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01394" cy="13701394"/>
          </a:xfrm>
          <a:custGeom>
            <a:avLst/>
            <a:gdLst/>
            <a:ahLst/>
            <a:cxnLst/>
            <a:rect l="l" t="t" r="r" b="b"/>
            <a:pathLst>
              <a:path w="13701394" h="13701394">
                <a:moveTo>
                  <a:pt x="13701382" y="0"/>
                </a:moveTo>
                <a:lnTo>
                  <a:pt x="0" y="0"/>
                </a:lnTo>
                <a:lnTo>
                  <a:pt x="0" y="13701394"/>
                </a:lnTo>
                <a:lnTo>
                  <a:pt x="13701382" y="13701394"/>
                </a:lnTo>
                <a:lnTo>
                  <a:pt x="13701382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44459" y="13485781"/>
            <a:ext cx="45720" cy="54610"/>
          </a:xfrm>
          <a:custGeom>
            <a:avLst/>
            <a:gdLst/>
            <a:ahLst/>
            <a:cxnLst/>
            <a:rect l="l" t="t" r="r" b="b"/>
            <a:pathLst>
              <a:path w="45720" h="54609">
                <a:moveTo>
                  <a:pt x="0" y="0"/>
                </a:moveTo>
                <a:lnTo>
                  <a:pt x="4166" y="18430"/>
                </a:lnTo>
                <a:lnTo>
                  <a:pt x="15347" y="29876"/>
                </a:lnTo>
                <a:lnTo>
                  <a:pt x="27853" y="39979"/>
                </a:lnTo>
                <a:lnTo>
                  <a:pt x="35991" y="54381"/>
                </a:lnTo>
                <a:lnTo>
                  <a:pt x="45288" y="54381"/>
                </a:lnTo>
                <a:lnTo>
                  <a:pt x="40131" y="34532"/>
                </a:lnTo>
                <a:lnTo>
                  <a:pt x="32116" y="17608"/>
                </a:lnTo>
                <a:lnTo>
                  <a:pt x="19365" y="5475"/>
                </a:lnTo>
                <a:lnTo>
                  <a:pt x="0" y="0"/>
                </a:lnTo>
                <a:close/>
              </a:path>
            </a:pathLst>
          </a:custGeom>
          <a:solidFill>
            <a:srgbClr val="DAE6C3">
              <a:alpha val="561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35028" y="13494253"/>
            <a:ext cx="45720" cy="55880"/>
          </a:xfrm>
          <a:custGeom>
            <a:avLst/>
            <a:gdLst/>
            <a:ahLst/>
            <a:cxnLst/>
            <a:rect l="l" t="t" r="r" b="b"/>
            <a:pathLst>
              <a:path w="45720" h="55880">
                <a:moveTo>
                  <a:pt x="1005" y="0"/>
                </a:moveTo>
                <a:lnTo>
                  <a:pt x="0" y="17883"/>
                </a:lnTo>
                <a:lnTo>
                  <a:pt x="1878" y="32808"/>
                </a:lnTo>
                <a:lnTo>
                  <a:pt x="6152" y="45264"/>
                </a:lnTo>
                <a:lnTo>
                  <a:pt x="12333" y="55740"/>
                </a:lnTo>
                <a:lnTo>
                  <a:pt x="45620" y="55740"/>
                </a:lnTo>
                <a:lnTo>
                  <a:pt x="45620" y="44615"/>
                </a:lnTo>
                <a:lnTo>
                  <a:pt x="30603" y="37342"/>
                </a:lnTo>
                <a:lnTo>
                  <a:pt x="16072" y="7380"/>
                </a:lnTo>
                <a:lnTo>
                  <a:pt x="1005" y="0"/>
                </a:lnTo>
                <a:close/>
              </a:path>
            </a:pathLst>
          </a:custGeom>
          <a:solidFill>
            <a:srgbClr val="DAE6C3">
              <a:alpha val="432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0434" y="13235348"/>
            <a:ext cx="73025" cy="37465"/>
          </a:xfrm>
          <a:custGeom>
            <a:avLst/>
            <a:gdLst/>
            <a:ahLst/>
            <a:cxnLst/>
            <a:rect l="l" t="t" r="r" b="b"/>
            <a:pathLst>
              <a:path w="73025" h="37465">
                <a:moveTo>
                  <a:pt x="20418" y="0"/>
                </a:moveTo>
                <a:lnTo>
                  <a:pt x="0" y="9698"/>
                </a:lnTo>
                <a:lnTo>
                  <a:pt x="18924" y="15784"/>
                </a:lnTo>
                <a:lnTo>
                  <a:pt x="37004" y="22769"/>
                </a:lnTo>
                <a:lnTo>
                  <a:pt x="54774" y="30065"/>
                </a:lnTo>
                <a:lnTo>
                  <a:pt x="72771" y="37079"/>
                </a:lnTo>
                <a:lnTo>
                  <a:pt x="64054" y="18088"/>
                </a:lnTo>
                <a:lnTo>
                  <a:pt x="44186" y="4262"/>
                </a:lnTo>
                <a:lnTo>
                  <a:pt x="20418" y="0"/>
                </a:lnTo>
                <a:close/>
              </a:path>
            </a:pathLst>
          </a:custGeom>
          <a:solidFill>
            <a:srgbClr val="DAE6C3">
              <a:alpha val="255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52457" y="13183496"/>
            <a:ext cx="88265" cy="45720"/>
          </a:xfrm>
          <a:custGeom>
            <a:avLst/>
            <a:gdLst/>
            <a:ahLst/>
            <a:cxnLst/>
            <a:rect l="l" t="t" r="r" b="b"/>
            <a:pathLst>
              <a:path w="88265" h="45719">
                <a:moveTo>
                  <a:pt x="66167" y="0"/>
                </a:moveTo>
                <a:lnTo>
                  <a:pt x="40743" y="9643"/>
                </a:lnTo>
                <a:lnTo>
                  <a:pt x="16988" y="26254"/>
                </a:lnTo>
                <a:lnTo>
                  <a:pt x="0" y="45644"/>
                </a:lnTo>
                <a:lnTo>
                  <a:pt x="26675" y="39308"/>
                </a:lnTo>
                <a:lnTo>
                  <a:pt x="52716" y="32327"/>
                </a:lnTo>
                <a:lnTo>
                  <a:pt x="74439" y="20972"/>
                </a:lnTo>
                <a:lnTo>
                  <a:pt x="88163" y="1512"/>
                </a:lnTo>
                <a:lnTo>
                  <a:pt x="66167" y="0"/>
                </a:lnTo>
                <a:close/>
              </a:path>
            </a:pathLst>
          </a:custGeom>
          <a:solidFill>
            <a:srgbClr val="DAE6C3">
              <a:alpha val="2166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7303" y="12826092"/>
            <a:ext cx="56515" cy="28575"/>
          </a:xfrm>
          <a:custGeom>
            <a:avLst/>
            <a:gdLst/>
            <a:ahLst/>
            <a:cxnLst/>
            <a:rect l="l" t="t" r="r" b="b"/>
            <a:pathLst>
              <a:path w="56514" h="28575">
                <a:moveTo>
                  <a:pt x="0" y="0"/>
                </a:moveTo>
                <a:lnTo>
                  <a:pt x="2509" y="18482"/>
                </a:lnTo>
                <a:lnTo>
                  <a:pt x="15352" y="26574"/>
                </a:lnTo>
                <a:lnTo>
                  <a:pt x="34527" y="28371"/>
                </a:lnTo>
                <a:lnTo>
                  <a:pt x="56032" y="27965"/>
                </a:lnTo>
                <a:lnTo>
                  <a:pt x="50636" y="12190"/>
                </a:lnTo>
                <a:lnTo>
                  <a:pt x="36831" y="4981"/>
                </a:lnTo>
                <a:lnTo>
                  <a:pt x="18618" y="2272"/>
                </a:lnTo>
                <a:lnTo>
                  <a:pt x="0" y="0"/>
                </a:lnTo>
                <a:close/>
              </a:path>
            </a:pathLst>
          </a:custGeom>
          <a:solidFill>
            <a:srgbClr val="DAE6C3">
              <a:alpha val="6305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8495" y="12812435"/>
            <a:ext cx="62230" cy="27940"/>
          </a:xfrm>
          <a:custGeom>
            <a:avLst/>
            <a:gdLst/>
            <a:ahLst/>
            <a:cxnLst/>
            <a:rect l="l" t="t" r="r" b="b"/>
            <a:pathLst>
              <a:path w="62230" h="27940">
                <a:moveTo>
                  <a:pt x="8980" y="0"/>
                </a:moveTo>
                <a:lnTo>
                  <a:pt x="0" y="15909"/>
                </a:lnTo>
                <a:lnTo>
                  <a:pt x="15842" y="18848"/>
                </a:lnTo>
                <a:lnTo>
                  <a:pt x="33842" y="25853"/>
                </a:lnTo>
                <a:lnTo>
                  <a:pt x="50427" y="27885"/>
                </a:lnTo>
                <a:lnTo>
                  <a:pt x="62026" y="15909"/>
                </a:lnTo>
                <a:lnTo>
                  <a:pt x="43787" y="8358"/>
                </a:lnTo>
                <a:lnTo>
                  <a:pt x="24841" y="269"/>
                </a:lnTo>
                <a:lnTo>
                  <a:pt x="8980" y="0"/>
                </a:lnTo>
                <a:close/>
              </a:path>
            </a:pathLst>
          </a:custGeom>
          <a:solidFill>
            <a:srgbClr val="DAE6C3">
              <a:alpha val="213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09089" y="1274569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0"/>
                </a:moveTo>
                <a:lnTo>
                  <a:pt x="9188" y="19995"/>
                </a:lnTo>
                <a:lnTo>
                  <a:pt x="22434" y="36072"/>
                </a:lnTo>
                <a:lnTo>
                  <a:pt x="39147" y="48775"/>
                </a:lnTo>
                <a:lnTo>
                  <a:pt x="58737" y="58648"/>
                </a:lnTo>
                <a:lnTo>
                  <a:pt x="50863" y="37210"/>
                </a:lnTo>
                <a:lnTo>
                  <a:pt x="38436" y="20251"/>
                </a:lnTo>
                <a:lnTo>
                  <a:pt x="21475" y="7829"/>
                </a:lnTo>
                <a:lnTo>
                  <a:pt x="0" y="0"/>
                </a:lnTo>
                <a:close/>
              </a:path>
            </a:pathLst>
          </a:custGeom>
          <a:solidFill>
            <a:srgbClr val="DAE6C3">
              <a:alpha val="572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5419" y="12663213"/>
            <a:ext cx="87630" cy="20955"/>
          </a:xfrm>
          <a:custGeom>
            <a:avLst/>
            <a:gdLst/>
            <a:ahLst/>
            <a:cxnLst/>
            <a:rect l="l" t="t" r="r" b="b"/>
            <a:pathLst>
              <a:path w="87630" h="20954">
                <a:moveTo>
                  <a:pt x="40598" y="0"/>
                </a:moveTo>
                <a:lnTo>
                  <a:pt x="20735" y="3605"/>
                </a:lnTo>
                <a:lnTo>
                  <a:pt x="0" y="16003"/>
                </a:lnTo>
                <a:lnTo>
                  <a:pt x="25578" y="19176"/>
                </a:lnTo>
                <a:lnTo>
                  <a:pt x="47056" y="20759"/>
                </a:lnTo>
                <a:lnTo>
                  <a:pt x="66901" y="17132"/>
                </a:lnTo>
                <a:lnTo>
                  <a:pt x="87579" y="4675"/>
                </a:lnTo>
                <a:lnTo>
                  <a:pt x="62057" y="1564"/>
                </a:lnTo>
                <a:lnTo>
                  <a:pt x="40598" y="0"/>
                </a:lnTo>
                <a:close/>
              </a:path>
            </a:pathLst>
          </a:custGeom>
          <a:solidFill>
            <a:srgbClr val="DAE6C3">
              <a:alpha val="672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75254" y="12600623"/>
            <a:ext cx="65405" cy="49530"/>
          </a:xfrm>
          <a:custGeom>
            <a:avLst/>
            <a:gdLst/>
            <a:ahLst/>
            <a:cxnLst/>
            <a:rect l="l" t="t" r="r" b="b"/>
            <a:pathLst>
              <a:path w="65405" h="49529">
                <a:moveTo>
                  <a:pt x="0" y="0"/>
                </a:moveTo>
                <a:lnTo>
                  <a:pt x="5358" y="24665"/>
                </a:lnTo>
                <a:lnTo>
                  <a:pt x="25357" y="42838"/>
                </a:lnTo>
                <a:lnTo>
                  <a:pt x="48911" y="49365"/>
                </a:lnTo>
                <a:lnTo>
                  <a:pt x="64935" y="39090"/>
                </a:lnTo>
                <a:lnTo>
                  <a:pt x="47616" y="30339"/>
                </a:lnTo>
                <a:lnTo>
                  <a:pt x="36277" y="15620"/>
                </a:lnTo>
                <a:lnTo>
                  <a:pt x="23033" y="2864"/>
                </a:lnTo>
                <a:lnTo>
                  <a:pt x="0" y="0"/>
                </a:lnTo>
                <a:close/>
              </a:path>
            </a:pathLst>
          </a:custGeom>
          <a:solidFill>
            <a:srgbClr val="DAE6C3">
              <a:alpha val="4034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00103" y="12469983"/>
            <a:ext cx="111125" cy="33020"/>
          </a:xfrm>
          <a:custGeom>
            <a:avLst/>
            <a:gdLst/>
            <a:ahLst/>
            <a:cxnLst/>
            <a:rect l="l" t="t" r="r" b="b"/>
            <a:pathLst>
              <a:path w="111125" h="33020">
                <a:moveTo>
                  <a:pt x="0" y="0"/>
                </a:moveTo>
                <a:lnTo>
                  <a:pt x="16929" y="21929"/>
                </a:lnTo>
                <a:lnTo>
                  <a:pt x="49437" y="32361"/>
                </a:lnTo>
                <a:lnTo>
                  <a:pt x="84903" y="32755"/>
                </a:lnTo>
                <a:lnTo>
                  <a:pt x="110705" y="24574"/>
                </a:lnTo>
                <a:lnTo>
                  <a:pt x="96742" y="5439"/>
                </a:lnTo>
                <a:lnTo>
                  <a:pt x="71864" y="2562"/>
                </a:lnTo>
                <a:lnTo>
                  <a:pt x="38730" y="4546"/>
                </a:lnTo>
                <a:lnTo>
                  <a:pt x="0" y="0"/>
                </a:lnTo>
                <a:close/>
              </a:path>
            </a:pathLst>
          </a:custGeom>
          <a:solidFill>
            <a:srgbClr val="DAE6C3">
              <a:alpha val="652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88296" y="11993817"/>
            <a:ext cx="118745" cy="50800"/>
          </a:xfrm>
          <a:custGeom>
            <a:avLst/>
            <a:gdLst/>
            <a:ahLst/>
            <a:cxnLst/>
            <a:rect l="l" t="t" r="r" b="b"/>
            <a:pathLst>
              <a:path w="118745" h="50800">
                <a:moveTo>
                  <a:pt x="67632" y="0"/>
                </a:moveTo>
                <a:lnTo>
                  <a:pt x="30691" y="13971"/>
                </a:lnTo>
                <a:lnTo>
                  <a:pt x="0" y="41897"/>
                </a:lnTo>
                <a:lnTo>
                  <a:pt x="22043" y="40649"/>
                </a:lnTo>
                <a:lnTo>
                  <a:pt x="36556" y="31875"/>
                </a:lnTo>
                <a:lnTo>
                  <a:pt x="49727" y="21775"/>
                </a:lnTo>
                <a:lnTo>
                  <a:pt x="67741" y="16548"/>
                </a:lnTo>
                <a:lnTo>
                  <a:pt x="76377" y="29148"/>
                </a:lnTo>
                <a:lnTo>
                  <a:pt x="85791" y="40922"/>
                </a:lnTo>
                <a:lnTo>
                  <a:pt x="98906" y="48977"/>
                </a:lnTo>
                <a:lnTo>
                  <a:pt x="118643" y="50419"/>
                </a:lnTo>
                <a:lnTo>
                  <a:pt x="100417" y="9107"/>
                </a:lnTo>
                <a:lnTo>
                  <a:pt x="67632" y="0"/>
                </a:lnTo>
                <a:close/>
              </a:path>
            </a:pathLst>
          </a:custGeom>
          <a:solidFill>
            <a:srgbClr val="DAE6C3">
              <a:alpha val="4356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2714" y="11947220"/>
            <a:ext cx="66040" cy="50800"/>
          </a:xfrm>
          <a:custGeom>
            <a:avLst/>
            <a:gdLst/>
            <a:ahLst/>
            <a:cxnLst/>
            <a:rect l="l" t="t" r="r" b="b"/>
            <a:pathLst>
              <a:path w="66040" h="50800">
                <a:moveTo>
                  <a:pt x="65983" y="0"/>
                </a:moveTo>
                <a:lnTo>
                  <a:pt x="39793" y="4701"/>
                </a:lnTo>
                <a:lnTo>
                  <a:pt x="14662" y="17049"/>
                </a:lnTo>
                <a:lnTo>
                  <a:pt x="0" y="33550"/>
                </a:lnTo>
                <a:lnTo>
                  <a:pt x="5213" y="50711"/>
                </a:lnTo>
                <a:lnTo>
                  <a:pt x="20002" y="37629"/>
                </a:lnTo>
                <a:lnTo>
                  <a:pt x="38684" y="28441"/>
                </a:lnTo>
                <a:lnTo>
                  <a:pt x="55823" y="17710"/>
                </a:lnTo>
                <a:lnTo>
                  <a:pt x="65983" y="0"/>
                </a:lnTo>
                <a:close/>
              </a:path>
            </a:pathLst>
          </a:custGeom>
          <a:solidFill>
            <a:srgbClr val="DAE6C3">
              <a:alpha val="6260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19213" y="11773196"/>
            <a:ext cx="53975" cy="31115"/>
          </a:xfrm>
          <a:custGeom>
            <a:avLst/>
            <a:gdLst/>
            <a:ahLst/>
            <a:cxnLst/>
            <a:rect l="l" t="t" r="r" b="b"/>
            <a:pathLst>
              <a:path w="53975" h="31115">
                <a:moveTo>
                  <a:pt x="18057" y="0"/>
                </a:moveTo>
                <a:lnTo>
                  <a:pt x="2937" y="9591"/>
                </a:lnTo>
                <a:lnTo>
                  <a:pt x="0" y="30994"/>
                </a:lnTo>
                <a:lnTo>
                  <a:pt x="18439" y="30697"/>
                </a:lnTo>
                <a:lnTo>
                  <a:pt x="33554" y="26965"/>
                </a:lnTo>
                <a:lnTo>
                  <a:pt x="45368" y="19875"/>
                </a:lnTo>
                <a:lnTo>
                  <a:pt x="53898" y="9505"/>
                </a:lnTo>
                <a:lnTo>
                  <a:pt x="37624" y="533"/>
                </a:lnTo>
                <a:lnTo>
                  <a:pt x="18057" y="0"/>
                </a:lnTo>
                <a:close/>
              </a:path>
            </a:pathLst>
          </a:custGeom>
          <a:solidFill>
            <a:srgbClr val="DAE6C3">
              <a:alpha val="2256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70174" y="11533775"/>
            <a:ext cx="120967" cy="102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30280" y="11004956"/>
            <a:ext cx="93980" cy="27940"/>
          </a:xfrm>
          <a:custGeom>
            <a:avLst/>
            <a:gdLst/>
            <a:ahLst/>
            <a:cxnLst/>
            <a:rect l="l" t="t" r="r" b="b"/>
            <a:pathLst>
              <a:path w="93979" h="27940">
                <a:moveTo>
                  <a:pt x="74073" y="0"/>
                </a:moveTo>
                <a:lnTo>
                  <a:pt x="45907" y="2941"/>
                </a:lnTo>
                <a:lnTo>
                  <a:pt x="18231" y="12271"/>
                </a:lnTo>
                <a:lnTo>
                  <a:pt x="0" y="24958"/>
                </a:lnTo>
                <a:lnTo>
                  <a:pt x="34940" y="26803"/>
                </a:lnTo>
                <a:lnTo>
                  <a:pt x="62090" y="27473"/>
                </a:lnTo>
                <a:lnTo>
                  <a:pt x="81638" y="22265"/>
                </a:lnTo>
                <a:lnTo>
                  <a:pt x="93776" y="6479"/>
                </a:lnTo>
                <a:lnTo>
                  <a:pt x="74073" y="0"/>
                </a:lnTo>
                <a:close/>
              </a:path>
            </a:pathLst>
          </a:custGeom>
          <a:solidFill>
            <a:srgbClr val="DAE6C3">
              <a:alpha val="5863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41301" y="10824280"/>
            <a:ext cx="59690" cy="46355"/>
          </a:xfrm>
          <a:custGeom>
            <a:avLst/>
            <a:gdLst/>
            <a:ahLst/>
            <a:cxnLst/>
            <a:rect l="l" t="t" r="r" b="b"/>
            <a:pathLst>
              <a:path w="59689" h="46354">
                <a:moveTo>
                  <a:pt x="14882" y="0"/>
                </a:moveTo>
                <a:lnTo>
                  <a:pt x="0" y="8082"/>
                </a:lnTo>
                <a:lnTo>
                  <a:pt x="15753" y="17414"/>
                </a:lnTo>
                <a:lnTo>
                  <a:pt x="30114" y="34560"/>
                </a:lnTo>
                <a:lnTo>
                  <a:pt x="44223" y="45846"/>
                </a:lnTo>
                <a:lnTo>
                  <a:pt x="59220" y="37597"/>
                </a:lnTo>
                <a:lnTo>
                  <a:pt x="43351" y="28321"/>
                </a:lnTo>
                <a:lnTo>
                  <a:pt x="28952" y="11267"/>
                </a:lnTo>
                <a:lnTo>
                  <a:pt x="14882" y="0"/>
                </a:lnTo>
                <a:close/>
              </a:path>
            </a:pathLst>
          </a:custGeom>
          <a:solidFill>
            <a:srgbClr val="DAE6C3">
              <a:alpha val="562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34352" y="10618386"/>
            <a:ext cx="60325" cy="26034"/>
          </a:xfrm>
          <a:custGeom>
            <a:avLst/>
            <a:gdLst/>
            <a:ahLst/>
            <a:cxnLst/>
            <a:rect l="l" t="t" r="r" b="b"/>
            <a:pathLst>
              <a:path w="60325" h="26034">
                <a:moveTo>
                  <a:pt x="19446" y="0"/>
                </a:moveTo>
                <a:lnTo>
                  <a:pt x="6108" y="1057"/>
                </a:lnTo>
                <a:lnTo>
                  <a:pt x="0" y="24660"/>
                </a:lnTo>
                <a:lnTo>
                  <a:pt x="16520" y="23745"/>
                </a:lnTo>
                <a:lnTo>
                  <a:pt x="35887" y="25660"/>
                </a:lnTo>
                <a:lnTo>
                  <a:pt x="52238" y="24560"/>
                </a:lnTo>
                <a:lnTo>
                  <a:pt x="59715" y="14601"/>
                </a:lnTo>
                <a:lnTo>
                  <a:pt x="37990" y="8758"/>
                </a:lnTo>
                <a:lnTo>
                  <a:pt x="19446" y="0"/>
                </a:lnTo>
                <a:close/>
              </a:path>
            </a:pathLst>
          </a:custGeom>
          <a:solidFill>
            <a:srgbClr val="DAE6C3">
              <a:alpha val="4038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86558" y="10461378"/>
            <a:ext cx="78105" cy="24765"/>
          </a:xfrm>
          <a:custGeom>
            <a:avLst/>
            <a:gdLst/>
            <a:ahLst/>
            <a:cxnLst/>
            <a:rect l="l" t="t" r="r" b="b"/>
            <a:pathLst>
              <a:path w="78104" h="24765">
                <a:moveTo>
                  <a:pt x="78092" y="0"/>
                </a:moveTo>
                <a:lnTo>
                  <a:pt x="53072" y="2469"/>
                </a:lnTo>
                <a:lnTo>
                  <a:pt x="23515" y="6556"/>
                </a:lnTo>
                <a:lnTo>
                  <a:pt x="1723" y="12276"/>
                </a:lnTo>
                <a:lnTo>
                  <a:pt x="0" y="19646"/>
                </a:lnTo>
                <a:lnTo>
                  <a:pt x="26739" y="21233"/>
                </a:lnTo>
                <a:lnTo>
                  <a:pt x="49066" y="24487"/>
                </a:lnTo>
                <a:lnTo>
                  <a:pt x="66383" y="20409"/>
                </a:lnTo>
                <a:lnTo>
                  <a:pt x="78092" y="0"/>
                </a:lnTo>
                <a:close/>
              </a:path>
            </a:pathLst>
          </a:custGeom>
          <a:solidFill>
            <a:srgbClr val="DAE6C3">
              <a:alpha val="4074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6606" y="10457500"/>
            <a:ext cx="93345" cy="24130"/>
          </a:xfrm>
          <a:custGeom>
            <a:avLst/>
            <a:gdLst/>
            <a:ahLst/>
            <a:cxnLst/>
            <a:rect l="l" t="t" r="r" b="b"/>
            <a:pathLst>
              <a:path w="93344" h="24129">
                <a:moveTo>
                  <a:pt x="40197" y="0"/>
                </a:moveTo>
                <a:lnTo>
                  <a:pt x="15268" y="902"/>
                </a:lnTo>
                <a:lnTo>
                  <a:pt x="0" y="11428"/>
                </a:lnTo>
                <a:lnTo>
                  <a:pt x="21349" y="20374"/>
                </a:lnTo>
                <a:lnTo>
                  <a:pt x="52136" y="23912"/>
                </a:lnTo>
                <a:lnTo>
                  <a:pt x="80127" y="18668"/>
                </a:lnTo>
                <a:lnTo>
                  <a:pt x="93091" y="1268"/>
                </a:lnTo>
                <a:lnTo>
                  <a:pt x="68299" y="2271"/>
                </a:lnTo>
                <a:lnTo>
                  <a:pt x="40197" y="0"/>
                </a:lnTo>
                <a:close/>
              </a:path>
            </a:pathLst>
          </a:custGeom>
          <a:solidFill>
            <a:srgbClr val="DAE6C3">
              <a:alpha val="597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33321" y="9514814"/>
            <a:ext cx="110229" cy="66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07130" y="9514959"/>
            <a:ext cx="205104" cy="17780"/>
          </a:xfrm>
          <a:custGeom>
            <a:avLst/>
            <a:gdLst/>
            <a:ahLst/>
            <a:cxnLst/>
            <a:rect l="l" t="t" r="r" b="b"/>
            <a:pathLst>
              <a:path w="205104" h="17779">
                <a:moveTo>
                  <a:pt x="96297" y="0"/>
                </a:moveTo>
                <a:lnTo>
                  <a:pt x="43425" y="800"/>
                </a:lnTo>
                <a:lnTo>
                  <a:pt x="0" y="10901"/>
                </a:lnTo>
                <a:lnTo>
                  <a:pt x="56536" y="15379"/>
                </a:lnTo>
                <a:lnTo>
                  <a:pt x="111218" y="17387"/>
                </a:lnTo>
                <a:lnTo>
                  <a:pt x="161507" y="13733"/>
                </a:lnTo>
                <a:lnTo>
                  <a:pt x="204863" y="1223"/>
                </a:lnTo>
                <a:lnTo>
                  <a:pt x="152236" y="2230"/>
                </a:lnTo>
                <a:lnTo>
                  <a:pt x="96297" y="0"/>
                </a:lnTo>
                <a:close/>
              </a:path>
            </a:pathLst>
          </a:custGeom>
          <a:solidFill>
            <a:srgbClr val="DAE6C3">
              <a:alpha val="5013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03672" y="9401110"/>
            <a:ext cx="83185" cy="35560"/>
          </a:xfrm>
          <a:custGeom>
            <a:avLst/>
            <a:gdLst/>
            <a:ahLst/>
            <a:cxnLst/>
            <a:rect l="l" t="t" r="r" b="b"/>
            <a:pathLst>
              <a:path w="83185" h="35559">
                <a:moveTo>
                  <a:pt x="56623" y="0"/>
                </a:moveTo>
                <a:lnTo>
                  <a:pt x="35307" y="6034"/>
                </a:lnTo>
                <a:lnTo>
                  <a:pt x="17023" y="19799"/>
                </a:lnTo>
                <a:lnTo>
                  <a:pt x="0" y="35140"/>
                </a:lnTo>
                <a:lnTo>
                  <a:pt x="23786" y="31418"/>
                </a:lnTo>
                <a:lnTo>
                  <a:pt x="47104" y="27228"/>
                </a:lnTo>
                <a:lnTo>
                  <a:pt x="67554" y="20170"/>
                </a:lnTo>
                <a:lnTo>
                  <a:pt x="82740" y="7847"/>
                </a:lnTo>
                <a:lnTo>
                  <a:pt x="56623" y="0"/>
                </a:lnTo>
                <a:close/>
              </a:path>
            </a:pathLst>
          </a:custGeom>
          <a:solidFill>
            <a:srgbClr val="DAE6C3">
              <a:alpha val="4851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6339314" y="9289136"/>
            <a:ext cx="168275" cy="109855"/>
            <a:chOff x="6339314" y="9289136"/>
            <a:chExt cx="168275" cy="109855"/>
          </a:xfrm>
        </p:grpSpPr>
        <p:sp>
          <p:nvSpPr>
            <p:cNvPr id="26" name="object 26"/>
            <p:cNvSpPr/>
            <p:nvPr/>
          </p:nvSpPr>
          <p:spPr>
            <a:xfrm>
              <a:off x="6339314" y="9338400"/>
              <a:ext cx="101600" cy="60325"/>
            </a:xfrm>
            <a:custGeom>
              <a:avLst/>
              <a:gdLst/>
              <a:ahLst/>
              <a:cxnLst/>
              <a:rect l="l" t="t" r="r" b="b"/>
              <a:pathLst>
                <a:path w="101600" h="60325">
                  <a:moveTo>
                    <a:pt x="20455" y="0"/>
                  </a:moveTo>
                  <a:lnTo>
                    <a:pt x="0" y="14874"/>
                  </a:lnTo>
                  <a:lnTo>
                    <a:pt x="25698" y="25810"/>
                  </a:lnTo>
                  <a:lnTo>
                    <a:pt x="47140" y="40975"/>
                  </a:lnTo>
                  <a:lnTo>
                    <a:pt x="70342" y="54364"/>
                  </a:lnTo>
                  <a:lnTo>
                    <a:pt x="101320" y="59971"/>
                  </a:lnTo>
                  <a:lnTo>
                    <a:pt x="84887" y="31140"/>
                  </a:lnTo>
                  <a:lnTo>
                    <a:pt x="53341" y="8285"/>
                  </a:lnTo>
                  <a:lnTo>
                    <a:pt x="20455" y="0"/>
                  </a:lnTo>
                  <a:close/>
                </a:path>
              </a:pathLst>
            </a:custGeom>
            <a:solidFill>
              <a:srgbClr val="DAE6C3">
                <a:alpha val="569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57522" y="9289136"/>
              <a:ext cx="50165" cy="51435"/>
            </a:xfrm>
            <a:custGeom>
              <a:avLst/>
              <a:gdLst/>
              <a:ahLst/>
              <a:cxnLst/>
              <a:rect l="l" t="t" r="r" b="b"/>
              <a:pathLst>
                <a:path w="50165" h="51434">
                  <a:moveTo>
                    <a:pt x="8803" y="0"/>
                  </a:moveTo>
                  <a:lnTo>
                    <a:pt x="0" y="11244"/>
                  </a:lnTo>
                  <a:lnTo>
                    <a:pt x="16282" y="11913"/>
                  </a:lnTo>
                  <a:lnTo>
                    <a:pt x="19572" y="20304"/>
                  </a:lnTo>
                  <a:lnTo>
                    <a:pt x="15568" y="31616"/>
                  </a:lnTo>
                  <a:lnTo>
                    <a:pt x="9969" y="41051"/>
                  </a:lnTo>
                  <a:lnTo>
                    <a:pt x="19153" y="41707"/>
                  </a:lnTo>
                  <a:lnTo>
                    <a:pt x="26831" y="43841"/>
                  </a:lnTo>
                  <a:lnTo>
                    <a:pt x="33458" y="47048"/>
                  </a:lnTo>
                  <a:lnTo>
                    <a:pt x="39484" y="50919"/>
                  </a:lnTo>
                  <a:lnTo>
                    <a:pt x="40320" y="39356"/>
                  </a:lnTo>
                  <a:lnTo>
                    <a:pt x="44151" y="30791"/>
                  </a:lnTo>
                  <a:lnTo>
                    <a:pt x="48163" y="22370"/>
                  </a:lnTo>
                  <a:lnTo>
                    <a:pt x="49542" y="11244"/>
                  </a:lnTo>
                  <a:lnTo>
                    <a:pt x="35516" y="9744"/>
                  </a:lnTo>
                  <a:lnTo>
                    <a:pt x="21289" y="2747"/>
                  </a:lnTo>
                  <a:lnTo>
                    <a:pt x="8803" y="0"/>
                  </a:lnTo>
                  <a:close/>
                </a:path>
              </a:pathLst>
            </a:custGeom>
            <a:solidFill>
              <a:srgbClr val="DAE6C3">
                <a:alpha val="677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3986817" y="8970978"/>
            <a:ext cx="102095" cy="82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7487" y="8326865"/>
            <a:ext cx="36830" cy="33020"/>
          </a:xfrm>
          <a:custGeom>
            <a:avLst/>
            <a:gdLst/>
            <a:ahLst/>
            <a:cxnLst/>
            <a:rect l="l" t="t" r="r" b="b"/>
            <a:pathLst>
              <a:path w="36829" h="33020">
                <a:moveTo>
                  <a:pt x="16251" y="0"/>
                </a:moveTo>
                <a:lnTo>
                  <a:pt x="0" y="195"/>
                </a:lnTo>
                <a:lnTo>
                  <a:pt x="1087" y="21884"/>
                </a:lnTo>
                <a:lnTo>
                  <a:pt x="7775" y="31804"/>
                </a:lnTo>
                <a:lnTo>
                  <a:pt x="19745" y="32816"/>
                </a:lnTo>
                <a:lnTo>
                  <a:pt x="36677" y="27780"/>
                </a:lnTo>
                <a:lnTo>
                  <a:pt x="35506" y="12895"/>
                </a:lnTo>
                <a:lnTo>
                  <a:pt x="28392" y="3934"/>
                </a:lnTo>
                <a:lnTo>
                  <a:pt x="16251" y="0"/>
                </a:lnTo>
                <a:close/>
              </a:path>
            </a:pathLst>
          </a:custGeom>
          <a:solidFill>
            <a:srgbClr val="DAE6C3">
              <a:alpha val="20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02787" y="7504083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5" h="44450">
                <a:moveTo>
                  <a:pt x="27803" y="0"/>
                </a:moveTo>
                <a:lnTo>
                  <a:pt x="14116" y="1545"/>
                </a:lnTo>
                <a:lnTo>
                  <a:pt x="4257" y="6901"/>
                </a:lnTo>
                <a:lnTo>
                  <a:pt x="0" y="17827"/>
                </a:lnTo>
                <a:lnTo>
                  <a:pt x="18305" y="17018"/>
                </a:lnTo>
                <a:lnTo>
                  <a:pt x="28127" y="24609"/>
                </a:lnTo>
                <a:lnTo>
                  <a:pt x="34772" y="35390"/>
                </a:lnTo>
                <a:lnTo>
                  <a:pt x="43548" y="44154"/>
                </a:lnTo>
                <a:lnTo>
                  <a:pt x="43548" y="504"/>
                </a:lnTo>
                <a:lnTo>
                  <a:pt x="27803" y="0"/>
                </a:lnTo>
                <a:close/>
              </a:path>
            </a:pathLst>
          </a:custGeom>
          <a:solidFill>
            <a:srgbClr val="DAE6C3">
              <a:alpha val="264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4880" y="7344328"/>
            <a:ext cx="61594" cy="31750"/>
          </a:xfrm>
          <a:custGeom>
            <a:avLst/>
            <a:gdLst/>
            <a:ahLst/>
            <a:cxnLst/>
            <a:rect l="l" t="t" r="r" b="b"/>
            <a:pathLst>
              <a:path w="61594" h="31750">
                <a:moveTo>
                  <a:pt x="23636" y="0"/>
                </a:moveTo>
                <a:lnTo>
                  <a:pt x="0" y="574"/>
                </a:lnTo>
                <a:lnTo>
                  <a:pt x="4851" y="18836"/>
                </a:lnTo>
                <a:lnTo>
                  <a:pt x="18859" y="27882"/>
                </a:lnTo>
                <a:lnTo>
                  <a:pt x="38801" y="30942"/>
                </a:lnTo>
                <a:lnTo>
                  <a:pt x="61455" y="31244"/>
                </a:lnTo>
                <a:lnTo>
                  <a:pt x="58778" y="10909"/>
                </a:lnTo>
                <a:lnTo>
                  <a:pt x="44700" y="1969"/>
                </a:lnTo>
                <a:lnTo>
                  <a:pt x="23636" y="0"/>
                </a:lnTo>
                <a:close/>
              </a:path>
            </a:pathLst>
          </a:custGeom>
          <a:solidFill>
            <a:srgbClr val="DAE6C3">
              <a:alpha val="7195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71541" y="7201172"/>
            <a:ext cx="64769" cy="42545"/>
          </a:xfrm>
          <a:custGeom>
            <a:avLst/>
            <a:gdLst/>
            <a:ahLst/>
            <a:cxnLst/>
            <a:rect l="l" t="t" r="r" b="b"/>
            <a:pathLst>
              <a:path w="64770" h="42545">
                <a:moveTo>
                  <a:pt x="11372" y="0"/>
                </a:moveTo>
                <a:lnTo>
                  <a:pt x="7645" y="9476"/>
                </a:lnTo>
                <a:lnTo>
                  <a:pt x="3079" y="18118"/>
                </a:lnTo>
                <a:lnTo>
                  <a:pt x="0" y="28248"/>
                </a:lnTo>
                <a:lnTo>
                  <a:pt x="730" y="42189"/>
                </a:lnTo>
                <a:lnTo>
                  <a:pt x="19349" y="36745"/>
                </a:lnTo>
                <a:lnTo>
                  <a:pt x="32440" y="34931"/>
                </a:lnTo>
                <a:lnTo>
                  <a:pt x="45548" y="36745"/>
                </a:lnTo>
                <a:lnTo>
                  <a:pt x="64217" y="42189"/>
                </a:lnTo>
                <a:lnTo>
                  <a:pt x="58003" y="24710"/>
                </a:lnTo>
                <a:lnTo>
                  <a:pt x="45853" y="13036"/>
                </a:lnTo>
                <a:lnTo>
                  <a:pt x="29673" y="5391"/>
                </a:lnTo>
                <a:lnTo>
                  <a:pt x="11372" y="0"/>
                </a:lnTo>
                <a:close/>
              </a:path>
            </a:pathLst>
          </a:custGeom>
          <a:solidFill>
            <a:srgbClr val="DAE6C3">
              <a:alpha val="290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39329" y="6593123"/>
            <a:ext cx="42545" cy="26034"/>
          </a:xfrm>
          <a:custGeom>
            <a:avLst/>
            <a:gdLst/>
            <a:ahLst/>
            <a:cxnLst/>
            <a:rect l="l" t="t" r="r" b="b"/>
            <a:pathLst>
              <a:path w="42545" h="26034">
                <a:moveTo>
                  <a:pt x="1057" y="0"/>
                </a:moveTo>
                <a:lnTo>
                  <a:pt x="0" y="17988"/>
                </a:lnTo>
                <a:lnTo>
                  <a:pt x="14083" y="25949"/>
                </a:lnTo>
                <a:lnTo>
                  <a:pt x="31959" y="24999"/>
                </a:lnTo>
                <a:lnTo>
                  <a:pt x="42282" y="16255"/>
                </a:lnTo>
                <a:lnTo>
                  <a:pt x="32845" y="11401"/>
                </a:lnTo>
                <a:lnTo>
                  <a:pt x="10601" y="4854"/>
                </a:lnTo>
                <a:lnTo>
                  <a:pt x="1057" y="0"/>
                </a:lnTo>
                <a:close/>
              </a:path>
            </a:pathLst>
          </a:custGeom>
          <a:solidFill>
            <a:srgbClr val="DAE6C3">
              <a:alpha val="5004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06979" y="5913847"/>
            <a:ext cx="76835" cy="26034"/>
          </a:xfrm>
          <a:custGeom>
            <a:avLst/>
            <a:gdLst/>
            <a:ahLst/>
            <a:cxnLst/>
            <a:rect l="l" t="t" r="r" b="b"/>
            <a:pathLst>
              <a:path w="76834" h="26035">
                <a:moveTo>
                  <a:pt x="29575" y="0"/>
                </a:moveTo>
                <a:lnTo>
                  <a:pt x="9683" y="3216"/>
                </a:lnTo>
                <a:lnTo>
                  <a:pt x="0" y="24566"/>
                </a:lnTo>
                <a:lnTo>
                  <a:pt x="20516" y="23643"/>
                </a:lnTo>
                <a:lnTo>
                  <a:pt x="44091" y="25660"/>
                </a:lnTo>
                <a:lnTo>
                  <a:pt x="64708" y="24736"/>
                </a:lnTo>
                <a:lnTo>
                  <a:pt x="76352" y="14990"/>
                </a:lnTo>
                <a:lnTo>
                  <a:pt x="53767" y="6673"/>
                </a:lnTo>
                <a:lnTo>
                  <a:pt x="29575" y="0"/>
                </a:lnTo>
                <a:close/>
              </a:path>
            </a:pathLst>
          </a:custGeom>
          <a:solidFill>
            <a:srgbClr val="DAE6C3">
              <a:alpha val="2925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74923" y="5593998"/>
            <a:ext cx="83705" cy="65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50249" y="5526323"/>
            <a:ext cx="38735" cy="71755"/>
          </a:xfrm>
          <a:custGeom>
            <a:avLst/>
            <a:gdLst/>
            <a:ahLst/>
            <a:cxnLst/>
            <a:rect l="l" t="t" r="r" b="b"/>
            <a:pathLst>
              <a:path w="38735" h="71754">
                <a:moveTo>
                  <a:pt x="32604" y="0"/>
                </a:moveTo>
                <a:lnTo>
                  <a:pt x="18529" y="17758"/>
                </a:lnTo>
                <a:lnTo>
                  <a:pt x="2968" y="39995"/>
                </a:lnTo>
                <a:lnTo>
                  <a:pt x="0" y="60018"/>
                </a:lnTo>
                <a:lnTo>
                  <a:pt x="23701" y="71132"/>
                </a:lnTo>
                <a:lnTo>
                  <a:pt x="29326" y="54099"/>
                </a:lnTo>
                <a:lnTo>
                  <a:pt x="35739" y="32194"/>
                </a:lnTo>
                <a:lnTo>
                  <a:pt x="38358" y="11975"/>
                </a:lnTo>
                <a:lnTo>
                  <a:pt x="32604" y="0"/>
                </a:lnTo>
                <a:close/>
              </a:path>
            </a:pathLst>
          </a:custGeom>
          <a:solidFill>
            <a:srgbClr val="DAE6C3">
              <a:alpha val="2227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005618" y="5200183"/>
            <a:ext cx="77470" cy="59690"/>
          </a:xfrm>
          <a:custGeom>
            <a:avLst/>
            <a:gdLst/>
            <a:ahLst/>
            <a:cxnLst/>
            <a:rect l="l" t="t" r="r" b="b"/>
            <a:pathLst>
              <a:path w="77469" h="59689">
                <a:moveTo>
                  <a:pt x="66147" y="0"/>
                </a:moveTo>
                <a:lnTo>
                  <a:pt x="66147" y="29705"/>
                </a:lnTo>
                <a:lnTo>
                  <a:pt x="41593" y="30418"/>
                </a:lnTo>
                <a:lnTo>
                  <a:pt x="15598" y="36026"/>
                </a:lnTo>
                <a:lnTo>
                  <a:pt x="0" y="45878"/>
                </a:lnTo>
                <a:lnTo>
                  <a:pt x="6635" y="59321"/>
                </a:lnTo>
                <a:lnTo>
                  <a:pt x="16347" y="49260"/>
                </a:lnTo>
                <a:lnTo>
                  <a:pt x="35184" y="48291"/>
                </a:lnTo>
                <a:lnTo>
                  <a:pt x="57070" y="50370"/>
                </a:lnTo>
                <a:lnTo>
                  <a:pt x="75926" y="49453"/>
                </a:lnTo>
                <a:lnTo>
                  <a:pt x="75225" y="35343"/>
                </a:lnTo>
                <a:lnTo>
                  <a:pt x="77166" y="18592"/>
                </a:lnTo>
                <a:lnTo>
                  <a:pt x="76042" y="4908"/>
                </a:lnTo>
                <a:lnTo>
                  <a:pt x="66147" y="0"/>
                </a:lnTo>
                <a:close/>
              </a:path>
            </a:pathLst>
          </a:custGeom>
          <a:solidFill>
            <a:srgbClr val="DAE6C3">
              <a:alpha val="4324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8681" y="5041279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0"/>
                </a:moveTo>
                <a:lnTo>
                  <a:pt x="6095" y="16492"/>
                </a:lnTo>
                <a:lnTo>
                  <a:pt x="15676" y="29516"/>
                </a:lnTo>
                <a:lnTo>
                  <a:pt x="28741" y="39056"/>
                </a:lnTo>
                <a:lnTo>
                  <a:pt x="45288" y="45097"/>
                </a:lnTo>
                <a:lnTo>
                  <a:pt x="41585" y="26101"/>
                </a:lnTo>
                <a:lnTo>
                  <a:pt x="29754" y="15362"/>
                </a:lnTo>
                <a:lnTo>
                  <a:pt x="14368" y="8216"/>
                </a:lnTo>
                <a:lnTo>
                  <a:pt x="0" y="0"/>
                </a:lnTo>
                <a:close/>
              </a:path>
            </a:pathLst>
          </a:custGeom>
          <a:solidFill>
            <a:srgbClr val="DAE6C3">
              <a:alpha val="253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850307" y="5002734"/>
            <a:ext cx="43180" cy="48895"/>
          </a:xfrm>
          <a:custGeom>
            <a:avLst/>
            <a:gdLst/>
            <a:ahLst/>
            <a:cxnLst/>
            <a:rect l="l" t="t" r="r" b="b"/>
            <a:pathLst>
              <a:path w="43179" h="48895">
                <a:moveTo>
                  <a:pt x="0" y="0"/>
                </a:moveTo>
                <a:lnTo>
                  <a:pt x="6089" y="16231"/>
                </a:lnTo>
                <a:lnTo>
                  <a:pt x="14547" y="30037"/>
                </a:lnTo>
                <a:lnTo>
                  <a:pt x="25892" y="40921"/>
                </a:lnTo>
                <a:lnTo>
                  <a:pt x="40640" y="48386"/>
                </a:lnTo>
                <a:lnTo>
                  <a:pt x="42578" y="34868"/>
                </a:lnTo>
                <a:lnTo>
                  <a:pt x="34364" y="19478"/>
                </a:lnTo>
                <a:lnTo>
                  <a:pt x="19128" y="6446"/>
                </a:lnTo>
                <a:lnTo>
                  <a:pt x="0" y="0"/>
                </a:lnTo>
                <a:close/>
              </a:path>
            </a:pathLst>
          </a:custGeom>
          <a:solidFill>
            <a:srgbClr val="DAE6C3">
              <a:alpha val="317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70214" y="4632866"/>
            <a:ext cx="80010" cy="58419"/>
          </a:xfrm>
          <a:custGeom>
            <a:avLst/>
            <a:gdLst/>
            <a:ahLst/>
            <a:cxnLst/>
            <a:rect l="l" t="t" r="r" b="b"/>
            <a:pathLst>
              <a:path w="80009" h="58420">
                <a:moveTo>
                  <a:pt x="63170" y="0"/>
                </a:moveTo>
                <a:lnTo>
                  <a:pt x="51575" y="6548"/>
                </a:lnTo>
                <a:lnTo>
                  <a:pt x="38401" y="12844"/>
                </a:lnTo>
                <a:lnTo>
                  <a:pt x="17162" y="6043"/>
                </a:lnTo>
                <a:lnTo>
                  <a:pt x="12494" y="25086"/>
                </a:lnTo>
                <a:lnTo>
                  <a:pt x="2608" y="38363"/>
                </a:lnTo>
                <a:lnTo>
                  <a:pt x="0" y="48447"/>
                </a:lnTo>
                <a:lnTo>
                  <a:pt x="17162" y="57910"/>
                </a:lnTo>
                <a:lnTo>
                  <a:pt x="26153" y="35122"/>
                </a:lnTo>
                <a:lnTo>
                  <a:pt x="47726" y="34263"/>
                </a:lnTo>
                <a:lnTo>
                  <a:pt x="69646" y="32260"/>
                </a:lnTo>
                <a:lnTo>
                  <a:pt x="79672" y="6043"/>
                </a:lnTo>
                <a:lnTo>
                  <a:pt x="63170" y="0"/>
                </a:lnTo>
                <a:close/>
              </a:path>
            </a:pathLst>
          </a:custGeom>
          <a:solidFill>
            <a:srgbClr val="DAE6C3">
              <a:alpha val="412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168614" y="455314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0" y="0"/>
                </a:moveTo>
                <a:lnTo>
                  <a:pt x="7578" y="20753"/>
                </a:lnTo>
                <a:lnTo>
                  <a:pt x="18253" y="38452"/>
                </a:lnTo>
                <a:lnTo>
                  <a:pt x="32646" y="52431"/>
                </a:lnTo>
                <a:lnTo>
                  <a:pt x="51384" y="62026"/>
                </a:lnTo>
                <a:lnTo>
                  <a:pt x="52057" y="55740"/>
                </a:lnTo>
                <a:lnTo>
                  <a:pt x="53035" y="49834"/>
                </a:lnTo>
                <a:lnTo>
                  <a:pt x="61836" y="51765"/>
                </a:lnTo>
                <a:lnTo>
                  <a:pt x="52244" y="32871"/>
                </a:lnTo>
                <a:lnTo>
                  <a:pt x="38285" y="18405"/>
                </a:lnTo>
                <a:lnTo>
                  <a:pt x="20643" y="7677"/>
                </a:lnTo>
                <a:lnTo>
                  <a:pt x="0" y="0"/>
                </a:lnTo>
                <a:close/>
              </a:path>
            </a:pathLst>
          </a:custGeom>
          <a:solidFill>
            <a:srgbClr val="DAE6C3">
              <a:alpha val="3567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16789" y="370544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778" y="0"/>
                </a:moveTo>
                <a:lnTo>
                  <a:pt x="9388" y="42481"/>
                </a:lnTo>
                <a:lnTo>
                  <a:pt x="24398" y="42561"/>
                </a:lnTo>
                <a:lnTo>
                  <a:pt x="35615" y="38881"/>
                </a:lnTo>
                <a:lnTo>
                  <a:pt x="42187" y="30590"/>
                </a:lnTo>
                <a:lnTo>
                  <a:pt x="43259" y="16840"/>
                </a:lnTo>
                <a:lnTo>
                  <a:pt x="32794" y="12549"/>
                </a:lnTo>
                <a:lnTo>
                  <a:pt x="23938" y="6605"/>
                </a:lnTo>
                <a:lnTo>
                  <a:pt x="14122" y="1568"/>
                </a:lnTo>
                <a:lnTo>
                  <a:pt x="778" y="0"/>
                </a:lnTo>
                <a:close/>
              </a:path>
            </a:pathLst>
          </a:custGeom>
          <a:solidFill>
            <a:srgbClr val="DAE6C3">
              <a:alpha val="398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094511" y="2931684"/>
            <a:ext cx="66040" cy="20955"/>
          </a:xfrm>
          <a:custGeom>
            <a:avLst/>
            <a:gdLst/>
            <a:ahLst/>
            <a:cxnLst/>
            <a:rect l="l" t="t" r="r" b="b"/>
            <a:pathLst>
              <a:path w="66040" h="20955">
                <a:moveTo>
                  <a:pt x="26974" y="0"/>
                </a:moveTo>
                <a:lnTo>
                  <a:pt x="9185" y="981"/>
                </a:lnTo>
                <a:lnTo>
                  <a:pt x="0" y="10548"/>
                </a:lnTo>
                <a:lnTo>
                  <a:pt x="15516" y="18224"/>
                </a:lnTo>
                <a:lnTo>
                  <a:pt x="37390" y="20721"/>
                </a:lnTo>
                <a:lnTo>
                  <a:pt x="56923" y="15760"/>
                </a:lnTo>
                <a:lnTo>
                  <a:pt x="65417" y="1062"/>
                </a:lnTo>
                <a:lnTo>
                  <a:pt x="47630" y="1921"/>
                </a:lnTo>
                <a:lnTo>
                  <a:pt x="26974" y="0"/>
                </a:lnTo>
                <a:close/>
              </a:path>
            </a:pathLst>
          </a:custGeom>
          <a:solidFill>
            <a:srgbClr val="DAE6C3">
              <a:alpha val="3402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533054" y="220690"/>
            <a:ext cx="29845" cy="108585"/>
          </a:xfrm>
          <a:custGeom>
            <a:avLst/>
            <a:gdLst/>
            <a:ahLst/>
            <a:cxnLst/>
            <a:rect l="l" t="t" r="r" b="b"/>
            <a:pathLst>
              <a:path w="29844" h="108585">
                <a:moveTo>
                  <a:pt x="17030" y="0"/>
                </a:moveTo>
                <a:lnTo>
                  <a:pt x="14906" y="1052"/>
                </a:lnTo>
                <a:lnTo>
                  <a:pt x="12168" y="18210"/>
                </a:lnTo>
                <a:lnTo>
                  <a:pt x="4742" y="77701"/>
                </a:lnTo>
                <a:lnTo>
                  <a:pt x="0" y="108460"/>
                </a:lnTo>
                <a:lnTo>
                  <a:pt x="9480" y="108157"/>
                </a:lnTo>
                <a:lnTo>
                  <a:pt x="15901" y="104817"/>
                </a:lnTo>
                <a:lnTo>
                  <a:pt x="21725" y="100879"/>
                </a:lnTo>
                <a:lnTo>
                  <a:pt x="29413" y="98783"/>
                </a:lnTo>
                <a:lnTo>
                  <a:pt x="29413" y="89004"/>
                </a:lnTo>
                <a:lnTo>
                  <a:pt x="19926" y="88712"/>
                </a:lnTo>
                <a:lnTo>
                  <a:pt x="21767" y="77002"/>
                </a:lnTo>
                <a:lnTo>
                  <a:pt x="19545" y="69357"/>
                </a:lnTo>
                <a:lnTo>
                  <a:pt x="18567" y="20839"/>
                </a:lnTo>
                <a:lnTo>
                  <a:pt x="17030" y="0"/>
                </a:lnTo>
                <a:close/>
              </a:path>
            </a:pathLst>
          </a:custGeom>
          <a:solidFill>
            <a:srgbClr val="DAE6C3">
              <a:alpha val="7095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9544" y="194660"/>
            <a:ext cx="74930" cy="53340"/>
          </a:xfrm>
          <a:custGeom>
            <a:avLst/>
            <a:gdLst/>
            <a:ahLst/>
            <a:cxnLst/>
            <a:rect l="l" t="t" r="r" b="b"/>
            <a:pathLst>
              <a:path w="74930" h="53339">
                <a:moveTo>
                  <a:pt x="74523" y="0"/>
                </a:moveTo>
                <a:lnTo>
                  <a:pt x="32437" y="16479"/>
                </a:lnTo>
                <a:lnTo>
                  <a:pt x="13810" y="27140"/>
                </a:lnTo>
                <a:lnTo>
                  <a:pt x="0" y="42684"/>
                </a:lnTo>
                <a:lnTo>
                  <a:pt x="12427" y="43542"/>
                </a:lnTo>
                <a:lnTo>
                  <a:pt x="21658" y="47593"/>
                </a:lnTo>
                <a:lnTo>
                  <a:pt x="30705" y="51825"/>
                </a:lnTo>
                <a:lnTo>
                  <a:pt x="42583" y="53225"/>
                </a:lnTo>
                <a:lnTo>
                  <a:pt x="45793" y="35181"/>
                </a:lnTo>
                <a:lnTo>
                  <a:pt x="59824" y="27884"/>
                </a:lnTo>
                <a:lnTo>
                  <a:pt x="73220" y="19951"/>
                </a:lnTo>
                <a:lnTo>
                  <a:pt x="74523" y="0"/>
                </a:lnTo>
                <a:close/>
              </a:path>
            </a:pathLst>
          </a:custGeom>
          <a:solidFill>
            <a:srgbClr val="DAE6C3">
              <a:alpha val="4992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79513" y="198224"/>
            <a:ext cx="81915" cy="22860"/>
          </a:xfrm>
          <a:custGeom>
            <a:avLst/>
            <a:gdLst/>
            <a:ahLst/>
            <a:cxnLst/>
            <a:rect l="l" t="t" r="r" b="b"/>
            <a:pathLst>
              <a:path w="81915" h="22860">
                <a:moveTo>
                  <a:pt x="33593" y="0"/>
                </a:moveTo>
                <a:lnTo>
                  <a:pt x="11494" y="1194"/>
                </a:lnTo>
                <a:lnTo>
                  <a:pt x="0" y="13041"/>
                </a:lnTo>
                <a:lnTo>
                  <a:pt x="19496" y="22752"/>
                </a:lnTo>
                <a:lnTo>
                  <a:pt x="42665" y="21921"/>
                </a:lnTo>
                <a:lnTo>
                  <a:pt x="64872" y="13723"/>
                </a:lnTo>
                <a:lnTo>
                  <a:pt x="81483" y="1331"/>
                </a:lnTo>
                <a:lnTo>
                  <a:pt x="59266" y="2398"/>
                </a:lnTo>
                <a:lnTo>
                  <a:pt x="33593" y="0"/>
                </a:lnTo>
                <a:close/>
              </a:path>
            </a:pathLst>
          </a:custGeom>
          <a:solidFill>
            <a:srgbClr val="DAE6C3">
              <a:alpha val="562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63614" y="13502437"/>
            <a:ext cx="74930" cy="48895"/>
          </a:xfrm>
          <a:custGeom>
            <a:avLst/>
            <a:gdLst/>
            <a:ahLst/>
            <a:cxnLst/>
            <a:rect l="l" t="t" r="r" b="b"/>
            <a:pathLst>
              <a:path w="74929" h="48894">
                <a:moveTo>
                  <a:pt x="18082" y="0"/>
                </a:moveTo>
                <a:lnTo>
                  <a:pt x="0" y="5639"/>
                </a:lnTo>
                <a:lnTo>
                  <a:pt x="16172" y="13324"/>
                </a:lnTo>
                <a:lnTo>
                  <a:pt x="31680" y="21784"/>
                </a:lnTo>
                <a:lnTo>
                  <a:pt x="44702" y="32839"/>
                </a:lnTo>
                <a:lnTo>
                  <a:pt x="53416" y="48311"/>
                </a:lnTo>
                <a:lnTo>
                  <a:pt x="74612" y="48311"/>
                </a:lnTo>
                <a:lnTo>
                  <a:pt x="60452" y="29883"/>
                </a:lnTo>
                <a:lnTo>
                  <a:pt x="39920" y="10930"/>
                </a:lnTo>
                <a:lnTo>
                  <a:pt x="18082" y="0"/>
                </a:lnTo>
                <a:close/>
              </a:path>
            </a:pathLst>
          </a:custGeom>
          <a:solidFill>
            <a:srgbClr val="DAE6C3">
              <a:alpha val="535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3071" y="12059280"/>
            <a:ext cx="67945" cy="48260"/>
          </a:xfrm>
          <a:custGeom>
            <a:avLst/>
            <a:gdLst/>
            <a:ahLst/>
            <a:cxnLst/>
            <a:rect l="l" t="t" r="r" b="b"/>
            <a:pathLst>
              <a:path w="67944" h="48259">
                <a:moveTo>
                  <a:pt x="67331" y="0"/>
                </a:moveTo>
                <a:lnTo>
                  <a:pt x="43063" y="7183"/>
                </a:lnTo>
                <a:lnTo>
                  <a:pt x="17377" y="19148"/>
                </a:lnTo>
                <a:lnTo>
                  <a:pt x="0" y="33489"/>
                </a:lnTo>
                <a:lnTo>
                  <a:pt x="656" y="47802"/>
                </a:lnTo>
                <a:lnTo>
                  <a:pt x="17821" y="36415"/>
                </a:lnTo>
                <a:lnTo>
                  <a:pt x="37185" y="27168"/>
                </a:lnTo>
                <a:lnTo>
                  <a:pt x="54952" y="16288"/>
                </a:lnTo>
                <a:lnTo>
                  <a:pt x="67331" y="0"/>
                </a:lnTo>
                <a:close/>
              </a:path>
            </a:pathLst>
          </a:custGeom>
          <a:solidFill>
            <a:srgbClr val="DAE6C3">
              <a:alpha val="49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44253" y="12051441"/>
            <a:ext cx="65405" cy="28575"/>
          </a:xfrm>
          <a:custGeom>
            <a:avLst/>
            <a:gdLst/>
            <a:ahLst/>
            <a:cxnLst/>
            <a:rect l="l" t="t" r="r" b="b"/>
            <a:pathLst>
              <a:path w="65404" h="28575">
                <a:moveTo>
                  <a:pt x="55346" y="0"/>
                </a:moveTo>
                <a:lnTo>
                  <a:pt x="45339" y="5994"/>
                </a:lnTo>
                <a:lnTo>
                  <a:pt x="32173" y="8912"/>
                </a:lnTo>
                <a:lnTo>
                  <a:pt x="16757" y="9672"/>
                </a:lnTo>
                <a:lnTo>
                  <a:pt x="0" y="9194"/>
                </a:lnTo>
                <a:lnTo>
                  <a:pt x="731" y="24558"/>
                </a:lnTo>
                <a:lnTo>
                  <a:pt x="12996" y="28482"/>
                </a:lnTo>
                <a:lnTo>
                  <a:pt x="30327" y="27382"/>
                </a:lnTo>
                <a:lnTo>
                  <a:pt x="46253" y="27673"/>
                </a:lnTo>
                <a:lnTo>
                  <a:pt x="45209" y="14219"/>
                </a:lnTo>
                <a:lnTo>
                  <a:pt x="56495" y="8140"/>
                </a:lnTo>
                <a:lnTo>
                  <a:pt x="64934" y="4909"/>
                </a:lnTo>
                <a:lnTo>
                  <a:pt x="55346" y="0"/>
                </a:lnTo>
                <a:close/>
              </a:path>
            </a:pathLst>
          </a:custGeom>
          <a:solidFill>
            <a:srgbClr val="DAE6C3">
              <a:alpha val="4653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159167" y="11243842"/>
            <a:ext cx="78105" cy="56515"/>
          </a:xfrm>
          <a:custGeom>
            <a:avLst/>
            <a:gdLst/>
            <a:ahLst/>
            <a:cxnLst/>
            <a:rect l="l" t="t" r="r" b="b"/>
            <a:pathLst>
              <a:path w="78105" h="56515">
                <a:moveTo>
                  <a:pt x="77711" y="0"/>
                </a:moveTo>
                <a:lnTo>
                  <a:pt x="54353" y="9925"/>
                </a:lnTo>
                <a:lnTo>
                  <a:pt x="29416" y="18414"/>
                </a:lnTo>
                <a:lnTo>
                  <a:pt x="9199" y="31657"/>
                </a:lnTo>
                <a:lnTo>
                  <a:pt x="0" y="55841"/>
                </a:lnTo>
                <a:lnTo>
                  <a:pt x="22662" y="56225"/>
                </a:lnTo>
                <a:lnTo>
                  <a:pt x="43929" y="55211"/>
                </a:lnTo>
                <a:lnTo>
                  <a:pt x="59900" y="48899"/>
                </a:lnTo>
                <a:lnTo>
                  <a:pt x="66675" y="33388"/>
                </a:lnTo>
                <a:lnTo>
                  <a:pt x="45100" y="28662"/>
                </a:lnTo>
                <a:lnTo>
                  <a:pt x="55933" y="25623"/>
                </a:lnTo>
                <a:lnTo>
                  <a:pt x="74897" y="18120"/>
                </a:lnTo>
                <a:lnTo>
                  <a:pt x="77711" y="0"/>
                </a:lnTo>
                <a:close/>
              </a:path>
            </a:pathLst>
          </a:custGeom>
          <a:solidFill>
            <a:srgbClr val="DAE6C3">
              <a:alpha val="64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304075" y="10564425"/>
            <a:ext cx="115570" cy="48895"/>
          </a:xfrm>
          <a:custGeom>
            <a:avLst/>
            <a:gdLst/>
            <a:ahLst/>
            <a:cxnLst/>
            <a:rect l="l" t="t" r="r" b="b"/>
            <a:pathLst>
              <a:path w="115570" h="48895">
                <a:moveTo>
                  <a:pt x="88455" y="0"/>
                </a:moveTo>
                <a:lnTo>
                  <a:pt x="54506" y="4486"/>
                </a:lnTo>
                <a:lnTo>
                  <a:pt x="22117" y="18897"/>
                </a:lnTo>
                <a:lnTo>
                  <a:pt x="0" y="48434"/>
                </a:lnTo>
                <a:lnTo>
                  <a:pt x="24487" y="32113"/>
                </a:lnTo>
                <a:lnTo>
                  <a:pt x="91093" y="16887"/>
                </a:lnTo>
                <a:lnTo>
                  <a:pt x="115252" y="238"/>
                </a:lnTo>
                <a:lnTo>
                  <a:pt x="88455" y="0"/>
                </a:lnTo>
                <a:close/>
              </a:path>
            </a:pathLst>
          </a:custGeom>
          <a:solidFill>
            <a:srgbClr val="DAE6C3">
              <a:alpha val="509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60394" y="10219197"/>
            <a:ext cx="50800" cy="111125"/>
          </a:xfrm>
          <a:custGeom>
            <a:avLst/>
            <a:gdLst/>
            <a:ahLst/>
            <a:cxnLst/>
            <a:rect l="l" t="t" r="r" b="b"/>
            <a:pathLst>
              <a:path w="50800" h="111125">
                <a:moveTo>
                  <a:pt x="10058" y="0"/>
                </a:moveTo>
                <a:lnTo>
                  <a:pt x="15576" y="29371"/>
                </a:lnTo>
                <a:lnTo>
                  <a:pt x="9782" y="69724"/>
                </a:lnTo>
                <a:lnTo>
                  <a:pt x="1610" y="102964"/>
                </a:lnTo>
                <a:lnTo>
                  <a:pt x="0" y="110998"/>
                </a:lnTo>
                <a:lnTo>
                  <a:pt x="7243" y="108204"/>
                </a:lnTo>
                <a:lnTo>
                  <a:pt x="10974" y="101863"/>
                </a:lnTo>
                <a:lnTo>
                  <a:pt x="14249" y="95031"/>
                </a:lnTo>
                <a:lnTo>
                  <a:pt x="20129" y="90766"/>
                </a:lnTo>
                <a:lnTo>
                  <a:pt x="50419" y="90766"/>
                </a:lnTo>
                <a:lnTo>
                  <a:pt x="40260" y="62091"/>
                </a:lnTo>
                <a:lnTo>
                  <a:pt x="43121" y="27709"/>
                </a:lnTo>
                <a:lnTo>
                  <a:pt x="39540" y="2164"/>
                </a:lnTo>
                <a:lnTo>
                  <a:pt x="10058" y="0"/>
                </a:lnTo>
                <a:close/>
              </a:path>
            </a:pathLst>
          </a:custGeom>
          <a:solidFill>
            <a:srgbClr val="DAE6C3">
              <a:alpha val="4866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96098" y="8148862"/>
            <a:ext cx="47625" cy="46990"/>
          </a:xfrm>
          <a:custGeom>
            <a:avLst/>
            <a:gdLst/>
            <a:ahLst/>
            <a:cxnLst/>
            <a:rect l="l" t="t" r="r" b="b"/>
            <a:pathLst>
              <a:path w="47625" h="46990">
                <a:moveTo>
                  <a:pt x="0" y="0"/>
                </a:moveTo>
                <a:lnTo>
                  <a:pt x="6508" y="17032"/>
                </a:lnTo>
                <a:lnTo>
                  <a:pt x="20988" y="26100"/>
                </a:lnTo>
                <a:lnTo>
                  <a:pt x="36756" y="33827"/>
                </a:lnTo>
                <a:lnTo>
                  <a:pt x="47129" y="46837"/>
                </a:lnTo>
                <a:lnTo>
                  <a:pt x="43208" y="27298"/>
                </a:lnTo>
                <a:lnTo>
                  <a:pt x="34051" y="12965"/>
                </a:lnTo>
                <a:lnTo>
                  <a:pt x="19651" y="3859"/>
                </a:lnTo>
                <a:lnTo>
                  <a:pt x="0" y="0"/>
                </a:lnTo>
                <a:close/>
              </a:path>
            </a:pathLst>
          </a:custGeom>
          <a:solidFill>
            <a:srgbClr val="DAE6C3">
              <a:alpha val="7947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559518" y="2903339"/>
            <a:ext cx="131610" cy="812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03789" y="1885464"/>
            <a:ext cx="222186" cy="1398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49750" y="1085918"/>
            <a:ext cx="95250" cy="53975"/>
          </a:xfrm>
          <a:custGeom>
            <a:avLst/>
            <a:gdLst/>
            <a:ahLst/>
            <a:cxnLst/>
            <a:rect l="l" t="t" r="r" b="b"/>
            <a:pathLst>
              <a:path w="95250" h="53975">
                <a:moveTo>
                  <a:pt x="0" y="0"/>
                </a:moveTo>
                <a:lnTo>
                  <a:pt x="0" y="47510"/>
                </a:lnTo>
                <a:lnTo>
                  <a:pt x="17013" y="31233"/>
                </a:lnTo>
                <a:lnTo>
                  <a:pt x="40335" y="22688"/>
                </a:lnTo>
                <a:lnTo>
                  <a:pt x="57760" y="26554"/>
                </a:lnTo>
                <a:lnTo>
                  <a:pt x="57086" y="47510"/>
                </a:lnTo>
                <a:lnTo>
                  <a:pt x="71862" y="50496"/>
                </a:lnTo>
                <a:lnTo>
                  <a:pt x="81876" y="53671"/>
                </a:lnTo>
                <a:lnTo>
                  <a:pt x="89004" y="51420"/>
                </a:lnTo>
                <a:lnTo>
                  <a:pt x="95123" y="38125"/>
                </a:lnTo>
                <a:lnTo>
                  <a:pt x="73961" y="25949"/>
                </a:lnTo>
                <a:lnTo>
                  <a:pt x="51881" y="14671"/>
                </a:lnTo>
                <a:lnTo>
                  <a:pt x="27641" y="5589"/>
                </a:lnTo>
                <a:lnTo>
                  <a:pt x="0" y="0"/>
                </a:lnTo>
                <a:close/>
              </a:path>
            </a:pathLst>
          </a:custGeom>
          <a:solidFill>
            <a:srgbClr val="DAE6C3">
              <a:alpha val="426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68185" y="12365603"/>
            <a:ext cx="71120" cy="59690"/>
          </a:xfrm>
          <a:custGeom>
            <a:avLst/>
            <a:gdLst/>
            <a:ahLst/>
            <a:cxnLst/>
            <a:rect l="l" t="t" r="r" b="b"/>
            <a:pathLst>
              <a:path w="71119" h="59690">
                <a:moveTo>
                  <a:pt x="47679" y="0"/>
                </a:moveTo>
                <a:lnTo>
                  <a:pt x="22518" y="4261"/>
                </a:lnTo>
                <a:lnTo>
                  <a:pt x="3761" y="20807"/>
                </a:lnTo>
                <a:lnTo>
                  <a:pt x="0" y="49011"/>
                </a:lnTo>
                <a:lnTo>
                  <a:pt x="20445" y="48718"/>
                </a:lnTo>
                <a:lnTo>
                  <a:pt x="40444" y="48933"/>
                </a:lnTo>
                <a:lnTo>
                  <a:pt x="57884" y="51727"/>
                </a:lnTo>
                <a:lnTo>
                  <a:pt x="70650" y="59171"/>
                </a:lnTo>
                <a:lnTo>
                  <a:pt x="70650" y="8650"/>
                </a:lnTo>
                <a:lnTo>
                  <a:pt x="47679" y="0"/>
                </a:lnTo>
                <a:close/>
              </a:path>
            </a:pathLst>
          </a:custGeom>
          <a:solidFill>
            <a:srgbClr val="CDCFBD">
              <a:alpha val="3793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450188" y="12499205"/>
            <a:ext cx="89535" cy="59690"/>
          </a:xfrm>
          <a:custGeom>
            <a:avLst/>
            <a:gdLst/>
            <a:ahLst/>
            <a:cxnLst/>
            <a:rect l="l" t="t" r="r" b="b"/>
            <a:pathLst>
              <a:path w="89534" h="59690">
                <a:moveTo>
                  <a:pt x="21520" y="0"/>
                </a:moveTo>
                <a:lnTo>
                  <a:pt x="0" y="3800"/>
                </a:lnTo>
                <a:lnTo>
                  <a:pt x="20333" y="19552"/>
                </a:lnTo>
                <a:lnTo>
                  <a:pt x="41382" y="34620"/>
                </a:lnTo>
                <a:lnTo>
                  <a:pt x="63975" y="48217"/>
                </a:lnTo>
                <a:lnTo>
                  <a:pt x="88938" y="59553"/>
                </a:lnTo>
                <a:lnTo>
                  <a:pt x="88938" y="26063"/>
                </a:lnTo>
                <a:lnTo>
                  <a:pt x="63395" y="15334"/>
                </a:lnTo>
                <a:lnTo>
                  <a:pt x="41787" y="5245"/>
                </a:lnTo>
                <a:lnTo>
                  <a:pt x="21520" y="0"/>
                </a:lnTo>
                <a:close/>
              </a:path>
            </a:pathLst>
          </a:custGeom>
          <a:solidFill>
            <a:srgbClr val="D9DEC4">
              <a:alpha val="641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235610" y="8188131"/>
            <a:ext cx="36830" cy="73025"/>
          </a:xfrm>
          <a:custGeom>
            <a:avLst/>
            <a:gdLst/>
            <a:ahLst/>
            <a:cxnLst/>
            <a:rect l="l" t="t" r="r" b="b"/>
            <a:pathLst>
              <a:path w="36830" h="73025">
                <a:moveTo>
                  <a:pt x="36817" y="0"/>
                </a:moveTo>
                <a:lnTo>
                  <a:pt x="17950" y="8703"/>
                </a:lnTo>
                <a:lnTo>
                  <a:pt x="4211" y="28559"/>
                </a:lnTo>
                <a:lnTo>
                  <a:pt x="0" y="52352"/>
                </a:lnTo>
                <a:lnTo>
                  <a:pt x="9715" y="72872"/>
                </a:lnTo>
                <a:lnTo>
                  <a:pt x="15760" y="53797"/>
                </a:lnTo>
                <a:lnTo>
                  <a:pt x="22723" y="35745"/>
                </a:lnTo>
                <a:lnTo>
                  <a:pt x="29957" y="18038"/>
                </a:lnTo>
                <a:lnTo>
                  <a:pt x="36817" y="0"/>
                </a:lnTo>
                <a:close/>
              </a:path>
            </a:pathLst>
          </a:custGeom>
          <a:solidFill>
            <a:srgbClr val="F1F5DA">
              <a:alpha val="255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143974" y="12499847"/>
            <a:ext cx="37465" cy="65405"/>
          </a:xfrm>
          <a:custGeom>
            <a:avLst/>
            <a:gdLst/>
            <a:ahLst/>
            <a:cxnLst/>
            <a:rect l="l" t="t" r="r" b="b"/>
            <a:pathLst>
              <a:path w="37465" h="65404">
                <a:moveTo>
                  <a:pt x="37071" y="0"/>
                </a:moveTo>
                <a:lnTo>
                  <a:pt x="25615" y="102"/>
                </a:lnTo>
                <a:lnTo>
                  <a:pt x="15559" y="1620"/>
                </a:lnTo>
                <a:lnTo>
                  <a:pt x="6990" y="4627"/>
                </a:lnTo>
                <a:lnTo>
                  <a:pt x="0" y="9194"/>
                </a:lnTo>
                <a:lnTo>
                  <a:pt x="3716" y="24599"/>
                </a:lnTo>
                <a:lnTo>
                  <a:pt x="7805" y="38660"/>
                </a:lnTo>
                <a:lnTo>
                  <a:pt x="7992" y="51923"/>
                </a:lnTo>
                <a:lnTo>
                  <a:pt x="0" y="64935"/>
                </a:lnTo>
                <a:lnTo>
                  <a:pt x="17224" y="56464"/>
                </a:lnTo>
                <a:lnTo>
                  <a:pt x="20131" y="33810"/>
                </a:lnTo>
                <a:lnTo>
                  <a:pt x="22240" y="10485"/>
                </a:lnTo>
                <a:lnTo>
                  <a:pt x="37071" y="0"/>
                </a:lnTo>
                <a:close/>
              </a:path>
            </a:pathLst>
          </a:custGeom>
          <a:solidFill>
            <a:srgbClr val="E3E6CF">
              <a:alpha val="5025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787570" y="12634628"/>
            <a:ext cx="36830" cy="72390"/>
          </a:xfrm>
          <a:custGeom>
            <a:avLst/>
            <a:gdLst/>
            <a:ahLst/>
            <a:cxnLst/>
            <a:rect l="l" t="t" r="r" b="b"/>
            <a:pathLst>
              <a:path w="36829" h="72390">
                <a:moveTo>
                  <a:pt x="858" y="0"/>
                </a:moveTo>
                <a:lnTo>
                  <a:pt x="0" y="27734"/>
                </a:lnTo>
                <a:lnTo>
                  <a:pt x="6471" y="48079"/>
                </a:lnTo>
                <a:lnTo>
                  <a:pt x="19038" y="62361"/>
                </a:lnTo>
                <a:lnTo>
                  <a:pt x="36468" y="71907"/>
                </a:lnTo>
                <a:lnTo>
                  <a:pt x="31079" y="50465"/>
                </a:lnTo>
                <a:lnTo>
                  <a:pt x="26102" y="28624"/>
                </a:lnTo>
                <a:lnTo>
                  <a:pt x="17405" y="10447"/>
                </a:lnTo>
                <a:lnTo>
                  <a:pt x="858" y="0"/>
                </a:lnTo>
                <a:close/>
              </a:path>
            </a:pathLst>
          </a:custGeom>
          <a:solidFill>
            <a:srgbClr val="E4E8C6">
              <a:alpha val="657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489366" y="2923905"/>
            <a:ext cx="23495" cy="66675"/>
          </a:xfrm>
          <a:custGeom>
            <a:avLst/>
            <a:gdLst/>
            <a:ahLst/>
            <a:cxnLst/>
            <a:rect l="l" t="t" r="r" b="b"/>
            <a:pathLst>
              <a:path w="23495" h="66675">
                <a:moveTo>
                  <a:pt x="21764" y="0"/>
                </a:moveTo>
                <a:lnTo>
                  <a:pt x="4998" y="5135"/>
                </a:lnTo>
                <a:lnTo>
                  <a:pt x="0" y="28017"/>
                </a:lnTo>
                <a:lnTo>
                  <a:pt x="3512" y="53512"/>
                </a:lnTo>
                <a:lnTo>
                  <a:pt x="12277" y="66484"/>
                </a:lnTo>
                <a:lnTo>
                  <a:pt x="15762" y="51058"/>
                </a:lnTo>
                <a:lnTo>
                  <a:pt x="20178" y="36504"/>
                </a:lnTo>
                <a:lnTo>
                  <a:pt x="23016" y="20319"/>
                </a:lnTo>
                <a:lnTo>
                  <a:pt x="21764" y="0"/>
                </a:lnTo>
                <a:close/>
              </a:path>
            </a:pathLst>
          </a:custGeom>
          <a:solidFill>
            <a:srgbClr val="DDDECB">
              <a:alpha val="398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824444" y="10500874"/>
            <a:ext cx="46355" cy="59690"/>
          </a:xfrm>
          <a:custGeom>
            <a:avLst/>
            <a:gdLst/>
            <a:ahLst/>
            <a:cxnLst/>
            <a:rect l="l" t="t" r="r" b="b"/>
            <a:pathLst>
              <a:path w="46354" h="59690">
                <a:moveTo>
                  <a:pt x="37724" y="0"/>
                </a:moveTo>
                <a:lnTo>
                  <a:pt x="28308" y="15868"/>
                </a:lnTo>
                <a:lnTo>
                  <a:pt x="11233" y="30267"/>
                </a:lnTo>
                <a:lnTo>
                  <a:pt x="0" y="44337"/>
                </a:lnTo>
                <a:lnTo>
                  <a:pt x="8107" y="59220"/>
                </a:lnTo>
                <a:lnTo>
                  <a:pt x="17434" y="43437"/>
                </a:lnTo>
                <a:lnTo>
                  <a:pt x="34569" y="29105"/>
                </a:lnTo>
                <a:lnTo>
                  <a:pt x="45878" y="15025"/>
                </a:lnTo>
                <a:lnTo>
                  <a:pt x="37724" y="0"/>
                </a:lnTo>
                <a:close/>
              </a:path>
            </a:pathLst>
          </a:custGeom>
          <a:solidFill>
            <a:srgbClr val="F0F3D2">
              <a:alpha val="562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52137" y="11214579"/>
            <a:ext cx="31750" cy="52705"/>
          </a:xfrm>
          <a:custGeom>
            <a:avLst/>
            <a:gdLst/>
            <a:ahLst/>
            <a:cxnLst/>
            <a:rect l="l" t="t" r="r" b="b"/>
            <a:pathLst>
              <a:path w="31750" h="52704">
                <a:moveTo>
                  <a:pt x="31165" y="0"/>
                </a:moveTo>
                <a:lnTo>
                  <a:pt x="14305" y="4041"/>
                </a:lnTo>
                <a:lnTo>
                  <a:pt x="7343" y="17962"/>
                </a:lnTo>
                <a:lnTo>
                  <a:pt x="4501" y="35966"/>
                </a:lnTo>
                <a:lnTo>
                  <a:pt x="0" y="52260"/>
                </a:lnTo>
                <a:lnTo>
                  <a:pt x="16997" y="48432"/>
                </a:lnTo>
                <a:lnTo>
                  <a:pt x="26074" y="36688"/>
                </a:lnTo>
                <a:lnTo>
                  <a:pt x="29905" y="19665"/>
                </a:lnTo>
                <a:lnTo>
                  <a:pt x="31165" y="0"/>
                </a:lnTo>
                <a:close/>
              </a:path>
            </a:pathLst>
          </a:custGeom>
          <a:solidFill>
            <a:srgbClr val="C7C9B8">
              <a:alpha val="565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04226" y="1245486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04" y="0"/>
                </a:moveTo>
                <a:lnTo>
                  <a:pt x="554" y="0"/>
                </a:lnTo>
                <a:lnTo>
                  <a:pt x="0" y="15842"/>
                </a:lnTo>
                <a:lnTo>
                  <a:pt x="1529" y="29573"/>
                </a:lnTo>
                <a:lnTo>
                  <a:pt x="6901" y="39478"/>
                </a:lnTo>
                <a:lnTo>
                  <a:pt x="17877" y="43840"/>
                </a:lnTo>
                <a:lnTo>
                  <a:pt x="17067" y="25478"/>
                </a:lnTo>
                <a:lnTo>
                  <a:pt x="24654" y="15605"/>
                </a:lnTo>
                <a:lnTo>
                  <a:pt x="35434" y="8889"/>
                </a:lnTo>
                <a:lnTo>
                  <a:pt x="44204" y="0"/>
                </a:lnTo>
                <a:close/>
              </a:path>
            </a:pathLst>
          </a:custGeom>
          <a:solidFill>
            <a:srgbClr val="B4B5AE">
              <a:alpha val="264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0" y="129095"/>
            <a:ext cx="13716000" cy="13443585"/>
            <a:chOff x="0" y="129095"/>
            <a:chExt cx="13716000" cy="13443585"/>
          </a:xfrm>
        </p:grpSpPr>
        <p:sp>
          <p:nvSpPr>
            <p:cNvPr id="67" name="object 67"/>
            <p:cNvSpPr/>
            <p:nvPr/>
          </p:nvSpPr>
          <p:spPr>
            <a:xfrm>
              <a:off x="7015359" y="9484752"/>
              <a:ext cx="53975" cy="99060"/>
            </a:xfrm>
            <a:custGeom>
              <a:avLst/>
              <a:gdLst/>
              <a:ahLst/>
              <a:cxnLst/>
              <a:rect l="l" t="t" r="r" b="b"/>
              <a:pathLst>
                <a:path w="53975" h="99059">
                  <a:moveTo>
                    <a:pt x="53828" y="0"/>
                  </a:moveTo>
                  <a:lnTo>
                    <a:pt x="17344" y="9503"/>
                  </a:lnTo>
                  <a:lnTo>
                    <a:pt x="0" y="38587"/>
                  </a:lnTo>
                  <a:lnTo>
                    <a:pt x="2143" y="73078"/>
                  </a:lnTo>
                  <a:lnTo>
                    <a:pt x="24123" y="98806"/>
                  </a:lnTo>
                  <a:lnTo>
                    <a:pt x="22258" y="64793"/>
                  </a:lnTo>
                  <a:lnTo>
                    <a:pt x="26636" y="37030"/>
                  </a:lnTo>
                  <a:lnTo>
                    <a:pt x="37184" y="15452"/>
                  </a:lnTo>
                  <a:lnTo>
                    <a:pt x="53828" y="0"/>
                  </a:lnTo>
                  <a:close/>
                </a:path>
              </a:pathLst>
            </a:custGeom>
            <a:solidFill>
              <a:srgbClr val="D5D8C5">
                <a:alpha val="7818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129095"/>
              <a:ext cx="13715999" cy="134431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7D05490-A453-254B-91DB-C9904CAADE3B}"/>
              </a:ext>
            </a:extLst>
          </p:cNvPr>
          <p:cNvSpPr txBox="1"/>
          <p:nvPr/>
        </p:nvSpPr>
        <p:spPr>
          <a:xfrm>
            <a:off x="1819360" y="8211970"/>
            <a:ext cx="10077277" cy="414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Dear ….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Thank you so much for everything you have done for us this year, your support has been invaluable!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the team at ….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8405" y="759065"/>
            <a:ext cx="12957175" cy="12957175"/>
          </a:xfrm>
          <a:custGeom>
            <a:avLst/>
            <a:gdLst/>
            <a:ahLst/>
            <a:cxnLst/>
            <a:rect l="l" t="t" r="r" b="b"/>
            <a:pathLst>
              <a:path w="12957175" h="12957175">
                <a:moveTo>
                  <a:pt x="12956845" y="4481690"/>
                </a:moveTo>
                <a:lnTo>
                  <a:pt x="4481665" y="12956934"/>
                </a:lnTo>
                <a:lnTo>
                  <a:pt x="4685398" y="12956934"/>
                </a:lnTo>
                <a:lnTo>
                  <a:pt x="12956845" y="4685411"/>
                </a:lnTo>
                <a:lnTo>
                  <a:pt x="12956845" y="4481690"/>
                </a:lnTo>
                <a:close/>
              </a:path>
              <a:path w="12957175" h="12957175">
                <a:moveTo>
                  <a:pt x="12956845" y="4074274"/>
                </a:moveTo>
                <a:lnTo>
                  <a:pt x="4074236" y="12956934"/>
                </a:lnTo>
                <a:lnTo>
                  <a:pt x="4277969" y="12956934"/>
                </a:lnTo>
                <a:lnTo>
                  <a:pt x="12956845" y="4277982"/>
                </a:lnTo>
                <a:lnTo>
                  <a:pt x="12956845" y="4074274"/>
                </a:lnTo>
                <a:close/>
              </a:path>
              <a:path w="12957175" h="12957175">
                <a:moveTo>
                  <a:pt x="12956845" y="3259429"/>
                </a:moveTo>
                <a:lnTo>
                  <a:pt x="3259391" y="12956934"/>
                </a:lnTo>
                <a:lnTo>
                  <a:pt x="3463112" y="12956934"/>
                </a:lnTo>
                <a:lnTo>
                  <a:pt x="12956845" y="3463125"/>
                </a:lnTo>
                <a:lnTo>
                  <a:pt x="12956845" y="3259429"/>
                </a:lnTo>
                <a:close/>
              </a:path>
              <a:path w="12957175" h="12957175">
                <a:moveTo>
                  <a:pt x="12956845" y="2851962"/>
                </a:moveTo>
                <a:lnTo>
                  <a:pt x="2851975" y="12956934"/>
                </a:lnTo>
                <a:lnTo>
                  <a:pt x="3055709" y="12956934"/>
                </a:lnTo>
                <a:lnTo>
                  <a:pt x="12956845" y="3055709"/>
                </a:lnTo>
                <a:lnTo>
                  <a:pt x="12956845" y="2851962"/>
                </a:lnTo>
                <a:close/>
              </a:path>
              <a:path w="12957175" h="12957175">
                <a:moveTo>
                  <a:pt x="12956845" y="814844"/>
                </a:moveTo>
                <a:lnTo>
                  <a:pt x="814844" y="12956934"/>
                </a:lnTo>
                <a:lnTo>
                  <a:pt x="1018565" y="12956934"/>
                </a:lnTo>
                <a:lnTo>
                  <a:pt x="12956845" y="1018578"/>
                </a:lnTo>
                <a:lnTo>
                  <a:pt x="12956845" y="814844"/>
                </a:lnTo>
                <a:close/>
              </a:path>
              <a:path w="12957175" h="12957175">
                <a:moveTo>
                  <a:pt x="12956845" y="407416"/>
                </a:moveTo>
                <a:lnTo>
                  <a:pt x="407428" y="12956934"/>
                </a:lnTo>
                <a:lnTo>
                  <a:pt x="611149" y="12956934"/>
                </a:lnTo>
                <a:lnTo>
                  <a:pt x="12956845" y="611136"/>
                </a:lnTo>
                <a:lnTo>
                  <a:pt x="12956845" y="407416"/>
                </a:lnTo>
                <a:close/>
              </a:path>
              <a:path w="12957175" h="12957175">
                <a:moveTo>
                  <a:pt x="12956845" y="0"/>
                </a:moveTo>
                <a:lnTo>
                  <a:pt x="0" y="12956934"/>
                </a:lnTo>
                <a:lnTo>
                  <a:pt x="203720" y="12956934"/>
                </a:lnTo>
                <a:lnTo>
                  <a:pt x="12956845" y="203720"/>
                </a:lnTo>
                <a:lnTo>
                  <a:pt x="12956845" y="0"/>
                </a:lnTo>
                <a:close/>
              </a:path>
              <a:path w="12957175" h="12957175">
                <a:moveTo>
                  <a:pt x="12956858" y="5703976"/>
                </a:moveTo>
                <a:lnTo>
                  <a:pt x="5703938" y="12956934"/>
                </a:lnTo>
                <a:lnTo>
                  <a:pt x="5907671" y="12956934"/>
                </a:lnTo>
                <a:lnTo>
                  <a:pt x="12956858" y="5907710"/>
                </a:lnTo>
                <a:lnTo>
                  <a:pt x="12956858" y="5703976"/>
                </a:lnTo>
                <a:close/>
              </a:path>
              <a:path w="12957175" h="12957175">
                <a:moveTo>
                  <a:pt x="12956858" y="5296547"/>
                </a:moveTo>
                <a:lnTo>
                  <a:pt x="5296522" y="12956934"/>
                </a:lnTo>
                <a:lnTo>
                  <a:pt x="5500243" y="12956934"/>
                </a:lnTo>
                <a:lnTo>
                  <a:pt x="12956858" y="5500281"/>
                </a:lnTo>
                <a:lnTo>
                  <a:pt x="12956858" y="5296547"/>
                </a:lnTo>
                <a:close/>
              </a:path>
              <a:path w="12957175" h="12957175">
                <a:moveTo>
                  <a:pt x="12956858" y="4889131"/>
                </a:moveTo>
                <a:lnTo>
                  <a:pt x="4889093" y="12956934"/>
                </a:lnTo>
                <a:lnTo>
                  <a:pt x="5092814" y="12956934"/>
                </a:lnTo>
                <a:lnTo>
                  <a:pt x="12956858" y="5092839"/>
                </a:lnTo>
                <a:lnTo>
                  <a:pt x="12956858" y="4889131"/>
                </a:lnTo>
                <a:close/>
              </a:path>
              <a:path w="12957175" h="12957175">
                <a:moveTo>
                  <a:pt x="12956858" y="3666858"/>
                </a:moveTo>
                <a:lnTo>
                  <a:pt x="3666833" y="12956934"/>
                </a:lnTo>
                <a:lnTo>
                  <a:pt x="3870566" y="12956934"/>
                </a:lnTo>
                <a:lnTo>
                  <a:pt x="12956858" y="3870566"/>
                </a:lnTo>
                <a:lnTo>
                  <a:pt x="12956858" y="3666858"/>
                </a:lnTo>
                <a:close/>
              </a:path>
            </a:pathLst>
          </a:custGeom>
          <a:solidFill>
            <a:srgbClr val="BDB9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730" y="12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934" y="0"/>
                </a:moveTo>
                <a:lnTo>
                  <a:pt x="215214" y="0"/>
                </a:lnTo>
                <a:lnTo>
                  <a:pt x="0" y="215201"/>
                </a:lnTo>
                <a:lnTo>
                  <a:pt x="0" y="418922"/>
                </a:lnTo>
                <a:lnTo>
                  <a:pt x="418934" y="0"/>
                </a:lnTo>
                <a:close/>
              </a:path>
            </a:pathLst>
          </a:custGeom>
          <a:solidFill>
            <a:srgbClr val="BDB9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0692" y="1981339"/>
            <a:ext cx="11734800" cy="11734800"/>
          </a:xfrm>
          <a:custGeom>
            <a:avLst/>
            <a:gdLst/>
            <a:ahLst/>
            <a:cxnLst/>
            <a:rect l="l" t="t" r="r" b="b"/>
            <a:pathLst>
              <a:path w="11734800" h="11734800">
                <a:moveTo>
                  <a:pt x="11734546" y="8963393"/>
                </a:moveTo>
                <a:lnTo>
                  <a:pt x="8963304" y="11734660"/>
                </a:lnTo>
                <a:lnTo>
                  <a:pt x="9167038" y="11734660"/>
                </a:lnTo>
                <a:lnTo>
                  <a:pt x="11734546" y="9167114"/>
                </a:lnTo>
                <a:lnTo>
                  <a:pt x="11734546" y="8963393"/>
                </a:lnTo>
                <a:close/>
              </a:path>
              <a:path w="11734800" h="11734800">
                <a:moveTo>
                  <a:pt x="11734559" y="10185667"/>
                </a:moveTo>
                <a:lnTo>
                  <a:pt x="10185590" y="11734660"/>
                </a:lnTo>
                <a:lnTo>
                  <a:pt x="10389324" y="11734660"/>
                </a:lnTo>
                <a:lnTo>
                  <a:pt x="11734559" y="10389400"/>
                </a:lnTo>
                <a:lnTo>
                  <a:pt x="11734559" y="10185667"/>
                </a:lnTo>
                <a:close/>
              </a:path>
              <a:path w="11734800" h="11734800">
                <a:moveTo>
                  <a:pt x="11734559" y="9778251"/>
                </a:moveTo>
                <a:lnTo>
                  <a:pt x="9778162" y="11734660"/>
                </a:lnTo>
                <a:lnTo>
                  <a:pt x="9981895" y="11734660"/>
                </a:lnTo>
                <a:lnTo>
                  <a:pt x="11734559" y="9981971"/>
                </a:lnTo>
                <a:lnTo>
                  <a:pt x="11734559" y="9778251"/>
                </a:lnTo>
                <a:close/>
              </a:path>
              <a:path w="11734800" h="11734800">
                <a:moveTo>
                  <a:pt x="11734559" y="6111392"/>
                </a:moveTo>
                <a:lnTo>
                  <a:pt x="6111341" y="11734660"/>
                </a:lnTo>
                <a:lnTo>
                  <a:pt x="6315087" y="11734660"/>
                </a:lnTo>
                <a:lnTo>
                  <a:pt x="11734559" y="6315126"/>
                </a:lnTo>
                <a:lnTo>
                  <a:pt x="11734559" y="6111392"/>
                </a:lnTo>
                <a:close/>
              </a:path>
              <a:path w="11734800" h="11734800">
                <a:moveTo>
                  <a:pt x="11734559" y="5296547"/>
                </a:moveTo>
                <a:lnTo>
                  <a:pt x="5296509" y="11734660"/>
                </a:lnTo>
                <a:lnTo>
                  <a:pt x="5500230" y="11734660"/>
                </a:lnTo>
                <a:lnTo>
                  <a:pt x="11734559" y="5500268"/>
                </a:lnTo>
                <a:lnTo>
                  <a:pt x="11734559" y="5296547"/>
                </a:lnTo>
                <a:close/>
              </a:path>
              <a:path w="11734800" h="11734800">
                <a:moveTo>
                  <a:pt x="11734559" y="1222286"/>
                </a:moveTo>
                <a:lnTo>
                  <a:pt x="1222260" y="11734660"/>
                </a:lnTo>
                <a:lnTo>
                  <a:pt x="1425994" y="11734660"/>
                </a:lnTo>
                <a:lnTo>
                  <a:pt x="11734559" y="1426006"/>
                </a:lnTo>
                <a:lnTo>
                  <a:pt x="11734559" y="1222286"/>
                </a:lnTo>
                <a:close/>
              </a:path>
              <a:path w="11734800" h="11734800">
                <a:moveTo>
                  <a:pt x="11734559" y="407428"/>
                </a:moveTo>
                <a:lnTo>
                  <a:pt x="407403" y="11734660"/>
                </a:lnTo>
                <a:lnTo>
                  <a:pt x="611136" y="11734660"/>
                </a:lnTo>
                <a:lnTo>
                  <a:pt x="11734559" y="611149"/>
                </a:lnTo>
                <a:lnTo>
                  <a:pt x="11734559" y="407428"/>
                </a:lnTo>
                <a:close/>
              </a:path>
              <a:path w="11734800" h="11734800">
                <a:moveTo>
                  <a:pt x="11734559" y="0"/>
                </a:moveTo>
                <a:lnTo>
                  <a:pt x="0" y="11734660"/>
                </a:lnTo>
                <a:lnTo>
                  <a:pt x="203720" y="11734660"/>
                </a:lnTo>
                <a:lnTo>
                  <a:pt x="11734559" y="203733"/>
                </a:lnTo>
                <a:lnTo>
                  <a:pt x="11734559" y="0"/>
                </a:lnTo>
                <a:close/>
              </a:path>
              <a:path w="11734800" h="11734800">
                <a:moveTo>
                  <a:pt x="11734571" y="11407966"/>
                </a:moveTo>
                <a:lnTo>
                  <a:pt x="11407864" y="11734660"/>
                </a:lnTo>
                <a:lnTo>
                  <a:pt x="11611597" y="11734660"/>
                </a:lnTo>
                <a:lnTo>
                  <a:pt x="11734571" y="11611686"/>
                </a:lnTo>
                <a:lnTo>
                  <a:pt x="11734571" y="11407966"/>
                </a:lnTo>
                <a:close/>
              </a:path>
              <a:path w="11734800" h="11734800">
                <a:moveTo>
                  <a:pt x="11734571" y="11000562"/>
                </a:moveTo>
                <a:lnTo>
                  <a:pt x="11000448" y="11734660"/>
                </a:lnTo>
                <a:lnTo>
                  <a:pt x="11204181" y="11734660"/>
                </a:lnTo>
                <a:lnTo>
                  <a:pt x="11734571" y="11204258"/>
                </a:lnTo>
                <a:lnTo>
                  <a:pt x="11734571" y="11000562"/>
                </a:lnTo>
                <a:close/>
              </a:path>
              <a:path w="11734800" h="11734800">
                <a:moveTo>
                  <a:pt x="11734571" y="10593095"/>
                </a:moveTo>
                <a:lnTo>
                  <a:pt x="10593007" y="11734660"/>
                </a:lnTo>
                <a:lnTo>
                  <a:pt x="10796740" y="11734660"/>
                </a:lnTo>
                <a:lnTo>
                  <a:pt x="11734571" y="10796829"/>
                </a:lnTo>
                <a:lnTo>
                  <a:pt x="11734571" y="10593095"/>
                </a:lnTo>
                <a:close/>
              </a:path>
              <a:path w="11734800" h="11734800">
                <a:moveTo>
                  <a:pt x="11734571" y="9370822"/>
                </a:moveTo>
                <a:lnTo>
                  <a:pt x="9370758" y="11734660"/>
                </a:lnTo>
                <a:lnTo>
                  <a:pt x="9574479" y="11734660"/>
                </a:lnTo>
                <a:lnTo>
                  <a:pt x="11734571" y="9574543"/>
                </a:lnTo>
                <a:lnTo>
                  <a:pt x="11734571" y="9370822"/>
                </a:lnTo>
                <a:close/>
              </a:path>
              <a:path w="11734800" h="11734800">
                <a:moveTo>
                  <a:pt x="11734571" y="8555977"/>
                </a:moveTo>
                <a:lnTo>
                  <a:pt x="8555888" y="11734660"/>
                </a:lnTo>
                <a:lnTo>
                  <a:pt x="8759622" y="11734660"/>
                </a:lnTo>
                <a:lnTo>
                  <a:pt x="11734571" y="8759711"/>
                </a:lnTo>
                <a:lnTo>
                  <a:pt x="11734571" y="8555977"/>
                </a:lnTo>
                <a:close/>
              </a:path>
              <a:path w="11734800" h="11734800">
                <a:moveTo>
                  <a:pt x="11734571" y="6518834"/>
                </a:moveTo>
                <a:lnTo>
                  <a:pt x="6518770" y="11734660"/>
                </a:lnTo>
                <a:lnTo>
                  <a:pt x="6722504" y="11734660"/>
                </a:lnTo>
                <a:lnTo>
                  <a:pt x="11734571" y="6722554"/>
                </a:lnTo>
                <a:lnTo>
                  <a:pt x="11734571" y="6518834"/>
                </a:lnTo>
                <a:close/>
              </a:path>
              <a:path w="11734800" h="11734800">
                <a:moveTo>
                  <a:pt x="11734571" y="5703963"/>
                </a:moveTo>
                <a:lnTo>
                  <a:pt x="5703925" y="11734660"/>
                </a:lnTo>
                <a:lnTo>
                  <a:pt x="5907659" y="11734660"/>
                </a:lnTo>
                <a:lnTo>
                  <a:pt x="11734571" y="5907697"/>
                </a:lnTo>
                <a:lnTo>
                  <a:pt x="11734571" y="5703963"/>
                </a:lnTo>
                <a:close/>
              </a:path>
              <a:path w="11734800" h="11734800">
                <a:moveTo>
                  <a:pt x="11734571" y="814857"/>
                </a:moveTo>
                <a:lnTo>
                  <a:pt x="814844" y="11734660"/>
                </a:lnTo>
                <a:lnTo>
                  <a:pt x="1018565" y="11734660"/>
                </a:lnTo>
                <a:lnTo>
                  <a:pt x="11734571" y="1018578"/>
                </a:lnTo>
                <a:lnTo>
                  <a:pt x="11734571" y="814857"/>
                </a:lnTo>
                <a:close/>
              </a:path>
            </a:pathLst>
          </a:custGeom>
          <a:solidFill>
            <a:srgbClr val="BDB9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736" y="0"/>
            <a:ext cx="826769" cy="826769"/>
          </a:xfrm>
          <a:custGeom>
            <a:avLst/>
            <a:gdLst/>
            <a:ahLst/>
            <a:cxnLst/>
            <a:rect l="l" t="t" r="r" b="b"/>
            <a:pathLst>
              <a:path w="826769" h="826769">
                <a:moveTo>
                  <a:pt x="826338" y="0"/>
                </a:moveTo>
                <a:lnTo>
                  <a:pt x="622642" y="0"/>
                </a:lnTo>
                <a:lnTo>
                  <a:pt x="0" y="622642"/>
                </a:lnTo>
                <a:lnTo>
                  <a:pt x="0" y="826325"/>
                </a:lnTo>
                <a:lnTo>
                  <a:pt x="826338" y="0"/>
                </a:lnTo>
                <a:close/>
              </a:path>
            </a:pathLst>
          </a:custGeom>
          <a:solidFill>
            <a:srgbClr val="BDB9B1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737" y="0"/>
            <a:ext cx="13716635" cy="13716635"/>
            <a:chOff x="-737" y="0"/>
            <a:chExt cx="13716635" cy="13716635"/>
          </a:xfrm>
        </p:grpSpPr>
        <p:sp>
          <p:nvSpPr>
            <p:cNvPr id="7" name="object 7"/>
            <p:cNvSpPr/>
            <p:nvPr/>
          </p:nvSpPr>
          <p:spPr>
            <a:xfrm>
              <a:off x="-73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11493" y="0"/>
                  </a:moveTo>
                  <a:lnTo>
                    <a:pt x="12" y="0"/>
                  </a:lnTo>
                  <a:lnTo>
                    <a:pt x="12" y="11493"/>
                  </a:lnTo>
                  <a:lnTo>
                    <a:pt x="11493" y="0"/>
                  </a:lnTo>
                  <a:close/>
                </a:path>
                <a:path w="13716000" h="13716000">
                  <a:moveTo>
                    <a:pt x="1233766" y="0"/>
                  </a:moveTo>
                  <a:lnTo>
                    <a:pt x="1030033" y="0"/>
                  </a:lnTo>
                  <a:lnTo>
                    <a:pt x="12" y="1030058"/>
                  </a:lnTo>
                  <a:lnTo>
                    <a:pt x="12" y="1233766"/>
                  </a:lnTo>
                  <a:lnTo>
                    <a:pt x="1233766" y="0"/>
                  </a:lnTo>
                  <a:close/>
                </a:path>
                <a:path w="13716000" h="13716000">
                  <a:moveTo>
                    <a:pt x="1641208" y="0"/>
                  </a:moveTo>
                  <a:lnTo>
                    <a:pt x="1437487" y="0"/>
                  </a:lnTo>
                  <a:lnTo>
                    <a:pt x="0" y="1437487"/>
                  </a:lnTo>
                  <a:lnTo>
                    <a:pt x="0" y="1641208"/>
                  </a:lnTo>
                  <a:lnTo>
                    <a:pt x="1641208" y="0"/>
                  </a:lnTo>
                  <a:close/>
                </a:path>
                <a:path w="13716000" h="13716000">
                  <a:moveTo>
                    <a:pt x="2048611" y="0"/>
                  </a:moveTo>
                  <a:lnTo>
                    <a:pt x="1844903" y="0"/>
                  </a:lnTo>
                  <a:lnTo>
                    <a:pt x="25" y="1844916"/>
                  </a:lnTo>
                  <a:lnTo>
                    <a:pt x="25" y="2048624"/>
                  </a:lnTo>
                  <a:lnTo>
                    <a:pt x="2048611" y="0"/>
                  </a:lnTo>
                  <a:close/>
                </a:path>
                <a:path w="13716000" h="13716000">
                  <a:moveTo>
                    <a:pt x="2456053" y="0"/>
                  </a:moveTo>
                  <a:lnTo>
                    <a:pt x="2252319" y="0"/>
                  </a:lnTo>
                  <a:lnTo>
                    <a:pt x="12" y="2252345"/>
                  </a:lnTo>
                  <a:lnTo>
                    <a:pt x="12" y="2456040"/>
                  </a:lnTo>
                  <a:lnTo>
                    <a:pt x="2456053" y="0"/>
                  </a:lnTo>
                  <a:close/>
                </a:path>
                <a:path w="13716000" h="13716000">
                  <a:moveTo>
                    <a:pt x="2863481" y="0"/>
                  </a:moveTo>
                  <a:lnTo>
                    <a:pt x="2659773" y="0"/>
                  </a:lnTo>
                  <a:lnTo>
                    <a:pt x="12" y="2659786"/>
                  </a:lnTo>
                  <a:lnTo>
                    <a:pt x="12" y="2863494"/>
                  </a:lnTo>
                  <a:lnTo>
                    <a:pt x="2863481" y="0"/>
                  </a:lnTo>
                  <a:close/>
                </a:path>
                <a:path w="13716000" h="13716000">
                  <a:moveTo>
                    <a:pt x="3270885" y="0"/>
                  </a:moveTo>
                  <a:lnTo>
                    <a:pt x="3067177" y="0"/>
                  </a:lnTo>
                  <a:lnTo>
                    <a:pt x="12" y="3067177"/>
                  </a:lnTo>
                  <a:lnTo>
                    <a:pt x="12" y="3270910"/>
                  </a:lnTo>
                  <a:lnTo>
                    <a:pt x="3270885" y="0"/>
                  </a:lnTo>
                  <a:close/>
                </a:path>
                <a:path w="13716000" h="13716000">
                  <a:moveTo>
                    <a:pt x="3678313" y="0"/>
                  </a:moveTo>
                  <a:lnTo>
                    <a:pt x="3474593" y="0"/>
                  </a:lnTo>
                  <a:lnTo>
                    <a:pt x="12" y="3474618"/>
                  </a:lnTo>
                  <a:lnTo>
                    <a:pt x="12" y="3678339"/>
                  </a:lnTo>
                  <a:lnTo>
                    <a:pt x="3678313" y="0"/>
                  </a:lnTo>
                  <a:close/>
                </a:path>
                <a:path w="13716000" h="13716000">
                  <a:moveTo>
                    <a:pt x="4085755" y="0"/>
                  </a:moveTo>
                  <a:lnTo>
                    <a:pt x="3882034" y="0"/>
                  </a:lnTo>
                  <a:lnTo>
                    <a:pt x="12" y="3882059"/>
                  </a:lnTo>
                  <a:lnTo>
                    <a:pt x="12" y="4085780"/>
                  </a:lnTo>
                  <a:lnTo>
                    <a:pt x="4085755" y="0"/>
                  </a:lnTo>
                  <a:close/>
                </a:path>
                <a:path w="13716000" h="13716000">
                  <a:moveTo>
                    <a:pt x="4493158" y="0"/>
                  </a:moveTo>
                  <a:lnTo>
                    <a:pt x="4289463" y="0"/>
                  </a:lnTo>
                  <a:lnTo>
                    <a:pt x="12" y="4289463"/>
                  </a:lnTo>
                  <a:lnTo>
                    <a:pt x="12" y="4493184"/>
                  </a:lnTo>
                  <a:lnTo>
                    <a:pt x="4493158" y="0"/>
                  </a:lnTo>
                  <a:close/>
                </a:path>
                <a:path w="13716000" h="13716000">
                  <a:moveTo>
                    <a:pt x="4900600" y="0"/>
                  </a:moveTo>
                  <a:lnTo>
                    <a:pt x="4696866" y="0"/>
                  </a:lnTo>
                  <a:lnTo>
                    <a:pt x="0" y="4696892"/>
                  </a:lnTo>
                  <a:lnTo>
                    <a:pt x="0" y="4900612"/>
                  </a:lnTo>
                  <a:lnTo>
                    <a:pt x="4900600" y="0"/>
                  </a:lnTo>
                  <a:close/>
                </a:path>
                <a:path w="13716000" h="13716000">
                  <a:moveTo>
                    <a:pt x="5308016" y="0"/>
                  </a:moveTo>
                  <a:lnTo>
                    <a:pt x="5104295" y="0"/>
                  </a:lnTo>
                  <a:lnTo>
                    <a:pt x="12" y="5104333"/>
                  </a:lnTo>
                  <a:lnTo>
                    <a:pt x="12" y="5308054"/>
                  </a:lnTo>
                  <a:lnTo>
                    <a:pt x="5308016" y="0"/>
                  </a:lnTo>
                  <a:close/>
                </a:path>
                <a:path w="13716000" h="13716000">
                  <a:moveTo>
                    <a:pt x="5715432" y="0"/>
                  </a:moveTo>
                  <a:lnTo>
                    <a:pt x="5511724" y="0"/>
                  </a:lnTo>
                  <a:lnTo>
                    <a:pt x="12" y="5511749"/>
                  </a:lnTo>
                  <a:lnTo>
                    <a:pt x="12" y="5715470"/>
                  </a:lnTo>
                  <a:lnTo>
                    <a:pt x="5715432" y="0"/>
                  </a:lnTo>
                  <a:close/>
                </a:path>
                <a:path w="13716000" h="13716000">
                  <a:moveTo>
                    <a:pt x="6122873" y="0"/>
                  </a:moveTo>
                  <a:lnTo>
                    <a:pt x="5919140" y="0"/>
                  </a:lnTo>
                  <a:lnTo>
                    <a:pt x="12" y="5919190"/>
                  </a:lnTo>
                  <a:lnTo>
                    <a:pt x="12" y="6122886"/>
                  </a:lnTo>
                  <a:lnTo>
                    <a:pt x="6122873" y="0"/>
                  </a:lnTo>
                  <a:close/>
                </a:path>
                <a:path w="13716000" h="13716000">
                  <a:moveTo>
                    <a:pt x="6530302" y="0"/>
                  </a:moveTo>
                  <a:lnTo>
                    <a:pt x="6326568" y="0"/>
                  </a:lnTo>
                  <a:lnTo>
                    <a:pt x="12" y="6326632"/>
                  </a:lnTo>
                  <a:lnTo>
                    <a:pt x="12" y="6530340"/>
                  </a:lnTo>
                  <a:lnTo>
                    <a:pt x="6530302" y="0"/>
                  </a:lnTo>
                  <a:close/>
                </a:path>
                <a:path w="13716000" h="13716000">
                  <a:moveTo>
                    <a:pt x="6937705" y="0"/>
                  </a:moveTo>
                  <a:lnTo>
                    <a:pt x="6734010" y="0"/>
                  </a:lnTo>
                  <a:lnTo>
                    <a:pt x="12" y="6734035"/>
                  </a:lnTo>
                  <a:lnTo>
                    <a:pt x="12" y="6937743"/>
                  </a:lnTo>
                  <a:lnTo>
                    <a:pt x="6937705" y="0"/>
                  </a:lnTo>
                  <a:close/>
                </a:path>
                <a:path w="13716000" h="13716000">
                  <a:moveTo>
                    <a:pt x="7345134" y="0"/>
                  </a:moveTo>
                  <a:lnTo>
                    <a:pt x="7141400" y="0"/>
                  </a:lnTo>
                  <a:lnTo>
                    <a:pt x="12" y="7141464"/>
                  </a:lnTo>
                  <a:lnTo>
                    <a:pt x="12" y="7345185"/>
                  </a:lnTo>
                  <a:lnTo>
                    <a:pt x="7345134" y="0"/>
                  </a:lnTo>
                  <a:close/>
                </a:path>
                <a:path w="13716000" h="13716000">
                  <a:moveTo>
                    <a:pt x="7752575" y="0"/>
                  </a:moveTo>
                  <a:lnTo>
                    <a:pt x="7548867" y="0"/>
                  </a:lnTo>
                  <a:lnTo>
                    <a:pt x="12" y="7548893"/>
                  </a:lnTo>
                  <a:lnTo>
                    <a:pt x="12" y="7752613"/>
                  </a:lnTo>
                  <a:lnTo>
                    <a:pt x="7752575" y="0"/>
                  </a:lnTo>
                  <a:close/>
                </a:path>
                <a:path w="13716000" h="13716000">
                  <a:moveTo>
                    <a:pt x="8159978" y="0"/>
                  </a:moveTo>
                  <a:lnTo>
                    <a:pt x="7956270" y="0"/>
                  </a:lnTo>
                  <a:lnTo>
                    <a:pt x="12" y="7956309"/>
                  </a:lnTo>
                  <a:lnTo>
                    <a:pt x="12" y="8160042"/>
                  </a:lnTo>
                  <a:lnTo>
                    <a:pt x="8159978" y="0"/>
                  </a:lnTo>
                  <a:close/>
                </a:path>
                <a:path w="13716000" h="13716000">
                  <a:moveTo>
                    <a:pt x="8567420" y="0"/>
                  </a:moveTo>
                  <a:lnTo>
                    <a:pt x="8363686" y="0"/>
                  </a:lnTo>
                  <a:lnTo>
                    <a:pt x="25" y="8363750"/>
                  </a:lnTo>
                  <a:lnTo>
                    <a:pt x="25" y="8567471"/>
                  </a:lnTo>
                  <a:lnTo>
                    <a:pt x="8567420" y="0"/>
                  </a:lnTo>
                  <a:close/>
                </a:path>
                <a:path w="13716000" h="13716000">
                  <a:moveTo>
                    <a:pt x="8974849" y="0"/>
                  </a:moveTo>
                  <a:lnTo>
                    <a:pt x="8771128" y="0"/>
                  </a:lnTo>
                  <a:lnTo>
                    <a:pt x="12" y="8771179"/>
                  </a:lnTo>
                  <a:lnTo>
                    <a:pt x="12" y="8974899"/>
                  </a:lnTo>
                  <a:lnTo>
                    <a:pt x="8974849" y="0"/>
                  </a:lnTo>
                  <a:close/>
                </a:path>
                <a:path w="13716000" h="13716000">
                  <a:moveTo>
                    <a:pt x="9382252" y="0"/>
                  </a:moveTo>
                  <a:lnTo>
                    <a:pt x="9178557" y="0"/>
                  </a:lnTo>
                  <a:lnTo>
                    <a:pt x="12" y="9178595"/>
                  </a:lnTo>
                  <a:lnTo>
                    <a:pt x="12" y="9382315"/>
                  </a:lnTo>
                  <a:lnTo>
                    <a:pt x="9382252" y="0"/>
                  </a:lnTo>
                  <a:close/>
                </a:path>
                <a:path w="13716000" h="13716000">
                  <a:moveTo>
                    <a:pt x="9789668" y="0"/>
                  </a:moveTo>
                  <a:lnTo>
                    <a:pt x="9585935" y="0"/>
                  </a:lnTo>
                  <a:lnTo>
                    <a:pt x="0" y="9586049"/>
                  </a:lnTo>
                  <a:lnTo>
                    <a:pt x="0" y="9789744"/>
                  </a:lnTo>
                  <a:lnTo>
                    <a:pt x="9789668" y="0"/>
                  </a:lnTo>
                  <a:close/>
                </a:path>
                <a:path w="13716000" h="13716000">
                  <a:moveTo>
                    <a:pt x="10197122" y="0"/>
                  </a:moveTo>
                  <a:lnTo>
                    <a:pt x="9993401" y="0"/>
                  </a:lnTo>
                  <a:lnTo>
                    <a:pt x="12" y="9993465"/>
                  </a:lnTo>
                  <a:lnTo>
                    <a:pt x="12" y="10197173"/>
                  </a:lnTo>
                  <a:lnTo>
                    <a:pt x="10197122" y="0"/>
                  </a:lnTo>
                  <a:close/>
                </a:path>
                <a:path w="13716000" h="13716000">
                  <a:moveTo>
                    <a:pt x="10604525" y="0"/>
                  </a:moveTo>
                  <a:lnTo>
                    <a:pt x="10400817" y="0"/>
                  </a:lnTo>
                  <a:lnTo>
                    <a:pt x="12" y="10400894"/>
                  </a:lnTo>
                  <a:lnTo>
                    <a:pt x="12" y="10604589"/>
                  </a:lnTo>
                  <a:lnTo>
                    <a:pt x="10604525" y="0"/>
                  </a:lnTo>
                  <a:close/>
                </a:path>
                <a:path w="13716000" h="13716000">
                  <a:moveTo>
                    <a:pt x="11011967" y="0"/>
                  </a:moveTo>
                  <a:lnTo>
                    <a:pt x="10808246" y="0"/>
                  </a:lnTo>
                  <a:lnTo>
                    <a:pt x="12" y="10808322"/>
                  </a:lnTo>
                  <a:lnTo>
                    <a:pt x="12" y="11012018"/>
                  </a:lnTo>
                  <a:lnTo>
                    <a:pt x="11011967" y="0"/>
                  </a:lnTo>
                  <a:close/>
                </a:path>
                <a:path w="13716000" h="13716000">
                  <a:moveTo>
                    <a:pt x="11419396" y="0"/>
                  </a:moveTo>
                  <a:lnTo>
                    <a:pt x="11215675" y="0"/>
                  </a:lnTo>
                  <a:lnTo>
                    <a:pt x="12" y="11215738"/>
                  </a:lnTo>
                  <a:lnTo>
                    <a:pt x="12" y="11419446"/>
                  </a:lnTo>
                  <a:lnTo>
                    <a:pt x="11419396" y="0"/>
                  </a:lnTo>
                  <a:close/>
                </a:path>
                <a:path w="13716000" h="13716000">
                  <a:moveTo>
                    <a:pt x="11826812" y="0"/>
                  </a:moveTo>
                  <a:lnTo>
                    <a:pt x="11623104" y="0"/>
                  </a:lnTo>
                  <a:lnTo>
                    <a:pt x="0" y="11623154"/>
                  </a:lnTo>
                  <a:lnTo>
                    <a:pt x="0" y="11826900"/>
                  </a:lnTo>
                  <a:lnTo>
                    <a:pt x="11826812" y="0"/>
                  </a:lnTo>
                  <a:close/>
                </a:path>
                <a:path w="13716000" h="13716000">
                  <a:moveTo>
                    <a:pt x="12234228" y="0"/>
                  </a:moveTo>
                  <a:lnTo>
                    <a:pt x="12030494" y="0"/>
                  </a:lnTo>
                  <a:lnTo>
                    <a:pt x="12" y="12030596"/>
                  </a:lnTo>
                  <a:lnTo>
                    <a:pt x="12" y="12234316"/>
                  </a:lnTo>
                  <a:lnTo>
                    <a:pt x="12234228" y="0"/>
                  </a:lnTo>
                  <a:close/>
                </a:path>
                <a:path w="13716000" h="13716000">
                  <a:moveTo>
                    <a:pt x="12641669" y="0"/>
                  </a:moveTo>
                  <a:lnTo>
                    <a:pt x="12437948" y="0"/>
                  </a:lnTo>
                  <a:lnTo>
                    <a:pt x="0" y="12438024"/>
                  </a:lnTo>
                  <a:lnTo>
                    <a:pt x="0" y="12641758"/>
                  </a:lnTo>
                  <a:lnTo>
                    <a:pt x="12641669" y="0"/>
                  </a:lnTo>
                  <a:close/>
                </a:path>
                <a:path w="13716000" h="13716000">
                  <a:moveTo>
                    <a:pt x="13049072" y="0"/>
                  </a:moveTo>
                  <a:lnTo>
                    <a:pt x="12845377" y="0"/>
                  </a:lnTo>
                  <a:lnTo>
                    <a:pt x="25" y="12845441"/>
                  </a:lnTo>
                  <a:lnTo>
                    <a:pt x="25" y="13049174"/>
                  </a:lnTo>
                  <a:lnTo>
                    <a:pt x="13049072" y="0"/>
                  </a:lnTo>
                  <a:close/>
                </a:path>
                <a:path w="13716000" h="13716000">
                  <a:moveTo>
                    <a:pt x="13456501" y="0"/>
                  </a:moveTo>
                  <a:lnTo>
                    <a:pt x="13252768" y="0"/>
                  </a:lnTo>
                  <a:lnTo>
                    <a:pt x="12" y="13252895"/>
                  </a:lnTo>
                  <a:lnTo>
                    <a:pt x="12" y="13456590"/>
                  </a:lnTo>
                  <a:lnTo>
                    <a:pt x="13456501" y="0"/>
                  </a:lnTo>
                  <a:close/>
                </a:path>
                <a:path w="13716000" h="13716000">
                  <a:moveTo>
                    <a:pt x="13715987" y="9315044"/>
                  </a:moveTo>
                  <a:lnTo>
                    <a:pt x="9315044" y="13716000"/>
                  </a:lnTo>
                  <a:lnTo>
                    <a:pt x="9518777" y="13716000"/>
                  </a:lnTo>
                  <a:lnTo>
                    <a:pt x="13715987" y="9518752"/>
                  </a:lnTo>
                  <a:lnTo>
                    <a:pt x="13715987" y="9315044"/>
                  </a:lnTo>
                  <a:close/>
                </a:path>
                <a:path w="13716000" h="13716000">
                  <a:moveTo>
                    <a:pt x="13715987" y="8907589"/>
                  </a:moveTo>
                  <a:lnTo>
                    <a:pt x="8907628" y="13716000"/>
                  </a:lnTo>
                  <a:lnTo>
                    <a:pt x="9111361" y="13716000"/>
                  </a:lnTo>
                  <a:lnTo>
                    <a:pt x="13715987" y="9111323"/>
                  </a:lnTo>
                  <a:lnTo>
                    <a:pt x="13715987" y="8907589"/>
                  </a:lnTo>
                  <a:close/>
                </a:path>
                <a:path w="13716000" h="13716000">
                  <a:moveTo>
                    <a:pt x="13715987" y="6870471"/>
                  </a:moveTo>
                  <a:lnTo>
                    <a:pt x="6870509" y="13716000"/>
                  </a:lnTo>
                  <a:lnTo>
                    <a:pt x="7074230" y="13716000"/>
                  </a:lnTo>
                  <a:lnTo>
                    <a:pt x="13715987" y="7074192"/>
                  </a:lnTo>
                  <a:lnTo>
                    <a:pt x="13715987" y="6870471"/>
                  </a:lnTo>
                  <a:close/>
                </a:path>
                <a:path w="13716000" h="13716000">
                  <a:moveTo>
                    <a:pt x="13716000" y="10129888"/>
                  </a:moveTo>
                  <a:lnTo>
                    <a:pt x="10129901" y="13716000"/>
                  </a:lnTo>
                  <a:lnTo>
                    <a:pt x="10333622" y="13716000"/>
                  </a:lnTo>
                  <a:lnTo>
                    <a:pt x="13716000" y="10333584"/>
                  </a:lnTo>
                  <a:lnTo>
                    <a:pt x="13716000" y="10129888"/>
                  </a:lnTo>
                  <a:close/>
                </a:path>
                <a:path w="13716000" h="13716000">
                  <a:moveTo>
                    <a:pt x="13716000" y="9722460"/>
                  </a:moveTo>
                  <a:lnTo>
                    <a:pt x="9722472" y="13716000"/>
                  </a:lnTo>
                  <a:lnTo>
                    <a:pt x="9926206" y="13716000"/>
                  </a:lnTo>
                  <a:lnTo>
                    <a:pt x="13716000" y="9926180"/>
                  </a:lnTo>
                  <a:lnTo>
                    <a:pt x="13716000" y="9722460"/>
                  </a:lnTo>
                  <a:close/>
                </a:path>
                <a:path w="13716000" h="13716000">
                  <a:moveTo>
                    <a:pt x="13716000" y="351637"/>
                  </a:moveTo>
                  <a:lnTo>
                    <a:pt x="351726" y="13716000"/>
                  </a:lnTo>
                  <a:lnTo>
                    <a:pt x="555447" y="13716000"/>
                  </a:lnTo>
                  <a:lnTo>
                    <a:pt x="13716000" y="555358"/>
                  </a:lnTo>
                  <a:lnTo>
                    <a:pt x="13716000" y="351637"/>
                  </a:lnTo>
                  <a:close/>
                </a:path>
                <a:path w="13716000" h="13716000">
                  <a:moveTo>
                    <a:pt x="13716000" y="0"/>
                  </a:moveTo>
                  <a:lnTo>
                    <a:pt x="13660222" y="0"/>
                  </a:lnTo>
                  <a:lnTo>
                    <a:pt x="12" y="13660298"/>
                  </a:lnTo>
                  <a:lnTo>
                    <a:pt x="12" y="13716000"/>
                  </a:lnTo>
                  <a:lnTo>
                    <a:pt x="148018" y="13716000"/>
                  </a:lnTo>
                  <a:lnTo>
                    <a:pt x="13716000" y="147916"/>
                  </a:lnTo>
                  <a:lnTo>
                    <a:pt x="13716000" y="0"/>
                  </a:lnTo>
                  <a:close/>
                </a:path>
              </a:pathLst>
            </a:custGeom>
            <a:solidFill>
              <a:srgbClr val="BDB9B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737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13716000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13716000" y="13716000"/>
                  </a:lnTo>
                  <a:lnTo>
                    <a:pt x="13716000" y="13167360"/>
                  </a:lnTo>
                  <a:lnTo>
                    <a:pt x="1086916" y="13167360"/>
                  </a:lnTo>
                  <a:lnTo>
                    <a:pt x="1037920" y="13165160"/>
                  </a:lnTo>
                  <a:lnTo>
                    <a:pt x="990157" y="13158688"/>
                  </a:lnTo>
                  <a:lnTo>
                    <a:pt x="943816" y="13148135"/>
                  </a:lnTo>
                  <a:lnTo>
                    <a:pt x="899088" y="13133688"/>
                  </a:lnTo>
                  <a:lnTo>
                    <a:pt x="856162" y="13115540"/>
                  </a:lnTo>
                  <a:lnTo>
                    <a:pt x="815229" y="13093879"/>
                  </a:lnTo>
                  <a:lnTo>
                    <a:pt x="776479" y="13068895"/>
                  </a:lnTo>
                  <a:lnTo>
                    <a:pt x="740101" y="13040779"/>
                  </a:lnTo>
                  <a:lnTo>
                    <a:pt x="706286" y="13009721"/>
                  </a:lnTo>
                  <a:lnTo>
                    <a:pt x="675224" y="12975910"/>
                  </a:lnTo>
                  <a:lnTo>
                    <a:pt x="647105" y="12939536"/>
                  </a:lnTo>
                  <a:lnTo>
                    <a:pt x="622118" y="12900789"/>
                  </a:lnTo>
                  <a:lnTo>
                    <a:pt x="600454" y="12859860"/>
                  </a:lnTo>
                  <a:lnTo>
                    <a:pt x="582303" y="12816938"/>
                  </a:lnTo>
                  <a:lnTo>
                    <a:pt x="567855" y="12772213"/>
                  </a:lnTo>
                  <a:lnTo>
                    <a:pt x="557299" y="12725875"/>
                  </a:lnTo>
                  <a:lnTo>
                    <a:pt x="550827" y="12678115"/>
                  </a:lnTo>
                  <a:lnTo>
                    <a:pt x="548627" y="12629121"/>
                  </a:lnTo>
                  <a:lnTo>
                    <a:pt x="548627" y="1086929"/>
                  </a:lnTo>
                  <a:lnTo>
                    <a:pt x="550827" y="1037937"/>
                  </a:lnTo>
                  <a:lnTo>
                    <a:pt x="557299" y="990176"/>
                  </a:lnTo>
                  <a:lnTo>
                    <a:pt x="567855" y="943837"/>
                  </a:lnTo>
                  <a:lnTo>
                    <a:pt x="582303" y="899110"/>
                  </a:lnTo>
                  <a:lnTo>
                    <a:pt x="600454" y="856186"/>
                  </a:lnTo>
                  <a:lnTo>
                    <a:pt x="622118" y="815253"/>
                  </a:lnTo>
                  <a:lnTo>
                    <a:pt x="647105" y="776502"/>
                  </a:lnTo>
                  <a:lnTo>
                    <a:pt x="675224" y="740124"/>
                  </a:lnTo>
                  <a:lnTo>
                    <a:pt x="706286" y="706308"/>
                  </a:lnTo>
                  <a:lnTo>
                    <a:pt x="740101" y="675245"/>
                  </a:lnTo>
                  <a:lnTo>
                    <a:pt x="776479" y="647124"/>
                  </a:lnTo>
                  <a:lnTo>
                    <a:pt x="815229" y="622136"/>
                  </a:lnTo>
                  <a:lnTo>
                    <a:pt x="856162" y="600471"/>
                  </a:lnTo>
                  <a:lnTo>
                    <a:pt x="899088" y="582319"/>
                  </a:lnTo>
                  <a:lnTo>
                    <a:pt x="943816" y="567869"/>
                  </a:lnTo>
                  <a:lnTo>
                    <a:pt x="990157" y="557313"/>
                  </a:lnTo>
                  <a:lnTo>
                    <a:pt x="1037920" y="550839"/>
                  </a:lnTo>
                  <a:lnTo>
                    <a:pt x="1086916" y="548640"/>
                  </a:lnTo>
                  <a:lnTo>
                    <a:pt x="13716000" y="548640"/>
                  </a:lnTo>
                  <a:lnTo>
                    <a:pt x="13716000" y="0"/>
                  </a:lnTo>
                  <a:close/>
                </a:path>
                <a:path w="13716000" h="13716000">
                  <a:moveTo>
                    <a:pt x="13716000" y="548640"/>
                  </a:moveTo>
                  <a:lnTo>
                    <a:pt x="12629121" y="548640"/>
                  </a:lnTo>
                  <a:lnTo>
                    <a:pt x="12678110" y="550839"/>
                  </a:lnTo>
                  <a:lnTo>
                    <a:pt x="12725867" y="557313"/>
                  </a:lnTo>
                  <a:lnTo>
                    <a:pt x="12772201" y="567869"/>
                  </a:lnTo>
                  <a:lnTo>
                    <a:pt x="12816923" y="582319"/>
                  </a:lnTo>
                  <a:lnTo>
                    <a:pt x="12859842" y="600471"/>
                  </a:lnTo>
                  <a:lnTo>
                    <a:pt x="12900768" y="622136"/>
                  </a:lnTo>
                  <a:lnTo>
                    <a:pt x="12939512" y="647124"/>
                  </a:lnTo>
                  <a:lnTo>
                    <a:pt x="12975883" y="675245"/>
                  </a:lnTo>
                  <a:lnTo>
                    <a:pt x="13009692" y="706308"/>
                  </a:lnTo>
                  <a:lnTo>
                    <a:pt x="13040749" y="740124"/>
                  </a:lnTo>
                  <a:lnTo>
                    <a:pt x="13068863" y="776502"/>
                  </a:lnTo>
                  <a:lnTo>
                    <a:pt x="13093845" y="815253"/>
                  </a:lnTo>
                  <a:lnTo>
                    <a:pt x="13115505" y="856186"/>
                  </a:lnTo>
                  <a:lnTo>
                    <a:pt x="13133652" y="899110"/>
                  </a:lnTo>
                  <a:lnTo>
                    <a:pt x="13148097" y="943837"/>
                  </a:lnTo>
                  <a:lnTo>
                    <a:pt x="13158651" y="990176"/>
                  </a:lnTo>
                  <a:lnTo>
                    <a:pt x="13165122" y="1037937"/>
                  </a:lnTo>
                  <a:lnTo>
                    <a:pt x="13167321" y="1086929"/>
                  </a:lnTo>
                  <a:lnTo>
                    <a:pt x="13167321" y="12629121"/>
                  </a:lnTo>
                  <a:lnTo>
                    <a:pt x="13165122" y="12678115"/>
                  </a:lnTo>
                  <a:lnTo>
                    <a:pt x="13158651" y="12725875"/>
                  </a:lnTo>
                  <a:lnTo>
                    <a:pt x="13148097" y="12772213"/>
                  </a:lnTo>
                  <a:lnTo>
                    <a:pt x="13133652" y="12816938"/>
                  </a:lnTo>
                  <a:lnTo>
                    <a:pt x="13115505" y="12859860"/>
                  </a:lnTo>
                  <a:lnTo>
                    <a:pt x="13093845" y="12900789"/>
                  </a:lnTo>
                  <a:lnTo>
                    <a:pt x="13068863" y="12939536"/>
                  </a:lnTo>
                  <a:lnTo>
                    <a:pt x="13040749" y="12975910"/>
                  </a:lnTo>
                  <a:lnTo>
                    <a:pt x="13009692" y="13009721"/>
                  </a:lnTo>
                  <a:lnTo>
                    <a:pt x="12975883" y="13040779"/>
                  </a:lnTo>
                  <a:lnTo>
                    <a:pt x="12939512" y="13068895"/>
                  </a:lnTo>
                  <a:lnTo>
                    <a:pt x="12900768" y="13093879"/>
                  </a:lnTo>
                  <a:lnTo>
                    <a:pt x="12859842" y="13115540"/>
                  </a:lnTo>
                  <a:lnTo>
                    <a:pt x="12816923" y="13133688"/>
                  </a:lnTo>
                  <a:lnTo>
                    <a:pt x="12772201" y="13148135"/>
                  </a:lnTo>
                  <a:lnTo>
                    <a:pt x="12725867" y="13158688"/>
                  </a:lnTo>
                  <a:lnTo>
                    <a:pt x="12678110" y="13165160"/>
                  </a:lnTo>
                  <a:lnTo>
                    <a:pt x="12629121" y="13167360"/>
                  </a:lnTo>
                  <a:lnTo>
                    <a:pt x="13716000" y="13167360"/>
                  </a:lnTo>
                  <a:lnTo>
                    <a:pt x="13716000" y="548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04792" y="1216214"/>
              <a:ext cx="5705475" cy="5705475"/>
            </a:xfrm>
            <a:custGeom>
              <a:avLst/>
              <a:gdLst/>
              <a:ahLst/>
              <a:cxnLst/>
              <a:rect l="l" t="t" r="r" b="b"/>
              <a:pathLst>
                <a:path w="5705475" h="5705475">
                  <a:moveTo>
                    <a:pt x="1434299" y="376466"/>
                  </a:moveTo>
                  <a:lnTo>
                    <a:pt x="1390586" y="402069"/>
                  </a:lnTo>
                  <a:lnTo>
                    <a:pt x="1347381" y="428434"/>
                  </a:lnTo>
                  <a:lnTo>
                    <a:pt x="1304683" y="455523"/>
                  </a:lnTo>
                  <a:lnTo>
                    <a:pt x="1262494" y="483362"/>
                  </a:lnTo>
                  <a:lnTo>
                    <a:pt x="1220838" y="511911"/>
                  </a:lnTo>
                  <a:lnTo>
                    <a:pt x="1179715" y="541172"/>
                  </a:lnTo>
                  <a:lnTo>
                    <a:pt x="1139139" y="571144"/>
                  </a:lnTo>
                  <a:lnTo>
                    <a:pt x="1099108" y="601802"/>
                  </a:lnTo>
                  <a:lnTo>
                    <a:pt x="1059649" y="633158"/>
                  </a:lnTo>
                  <a:lnTo>
                    <a:pt x="1020749" y="665175"/>
                  </a:lnTo>
                  <a:lnTo>
                    <a:pt x="982446" y="697877"/>
                  </a:lnTo>
                  <a:lnTo>
                    <a:pt x="944714" y="731227"/>
                  </a:lnTo>
                  <a:lnTo>
                    <a:pt x="907592" y="765238"/>
                  </a:lnTo>
                  <a:lnTo>
                    <a:pt x="871067" y="799884"/>
                  </a:lnTo>
                  <a:lnTo>
                    <a:pt x="835164" y="835164"/>
                  </a:lnTo>
                  <a:lnTo>
                    <a:pt x="799884" y="871080"/>
                  </a:lnTo>
                  <a:lnTo>
                    <a:pt x="765238" y="907592"/>
                  </a:lnTo>
                  <a:lnTo>
                    <a:pt x="731227" y="944727"/>
                  </a:lnTo>
                  <a:lnTo>
                    <a:pt x="697877" y="982446"/>
                  </a:lnTo>
                  <a:lnTo>
                    <a:pt x="665175" y="1020762"/>
                  </a:lnTo>
                  <a:lnTo>
                    <a:pt x="633145" y="1059649"/>
                  </a:lnTo>
                  <a:lnTo>
                    <a:pt x="601802" y="1099121"/>
                  </a:lnTo>
                  <a:lnTo>
                    <a:pt x="571131" y="1139139"/>
                  </a:lnTo>
                  <a:lnTo>
                    <a:pt x="541172" y="1179715"/>
                  </a:lnTo>
                  <a:lnTo>
                    <a:pt x="511911" y="1220838"/>
                  </a:lnTo>
                  <a:lnTo>
                    <a:pt x="483362" y="1262494"/>
                  </a:lnTo>
                  <a:lnTo>
                    <a:pt x="455523" y="1304683"/>
                  </a:lnTo>
                  <a:lnTo>
                    <a:pt x="428434" y="1347381"/>
                  </a:lnTo>
                  <a:lnTo>
                    <a:pt x="402069" y="1390586"/>
                  </a:lnTo>
                  <a:lnTo>
                    <a:pt x="376466" y="1434299"/>
                  </a:lnTo>
                  <a:lnTo>
                    <a:pt x="1434299" y="376466"/>
                  </a:lnTo>
                  <a:close/>
                </a:path>
                <a:path w="5705475" h="5705475">
                  <a:moveTo>
                    <a:pt x="1984883" y="134048"/>
                  </a:moveTo>
                  <a:lnTo>
                    <a:pt x="1935162" y="150393"/>
                  </a:lnTo>
                  <a:lnTo>
                    <a:pt x="1885848" y="167601"/>
                  </a:lnTo>
                  <a:lnTo>
                    <a:pt x="1836940" y="185661"/>
                  </a:lnTo>
                  <a:lnTo>
                    <a:pt x="1788452" y="204609"/>
                  </a:lnTo>
                  <a:lnTo>
                    <a:pt x="1740420" y="224421"/>
                  </a:lnTo>
                  <a:lnTo>
                    <a:pt x="224421" y="1740433"/>
                  </a:lnTo>
                  <a:lnTo>
                    <a:pt x="204609" y="1788464"/>
                  </a:lnTo>
                  <a:lnTo>
                    <a:pt x="185661" y="1836940"/>
                  </a:lnTo>
                  <a:lnTo>
                    <a:pt x="167589" y="1885848"/>
                  </a:lnTo>
                  <a:lnTo>
                    <a:pt x="150393" y="1935162"/>
                  </a:lnTo>
                  <a:lnTo>
                    <a:pt x="134048" y="1984883"/>
                  </a:lnTo>
                  <a:lnTo>
                    <a:pt x="1984883" y="134048"/>
                  </a:lnTo>
                  <a:close/>
                </a:path>
                <a:path w="5705475" h="5705475">
                  <a:moveTo>
                    <a:pt x="2390025" y="37045"/>
                  </a:moveTo>
                  <a:lnTo>
                    <a:pt x="2341575" y="45364"/>
                  </a:lnTo>
                  <a:lnTo>
                    <a:pt x="2293391" y="54470"/>
                  </a:lnTo>
                  <a:lnTo>
                    <a:pt x="2245487" y="64376"/>
                  </a:lnTo>
                  <a:lnTo>
                    <a:pt x="2197887" y="75095"/>
                  </a:lnTo>
                  <a:lnTo>
                    <a:pt x="75107" y="2197900"/>
                  </a:lnTo>
                  <a:lnTo>
                    <a:pt x="64389" y="2245499"/>
                  </a:lnTo>
                  <a:lnTo>
                    <a:pt x="54470" y="2293391"/>
                  </a:lnTo>
                  <a:lnTo>
                    <a:pt x="45364" y="2341575"/>
                  </a:lnTo>
                  <a:lnTo>
                    <a:pt x="37045" y="2390038"/>
                  </a:lnTo>
                  <a:lnTo>
                    <a:pt x="2390025" y="37045"/>
                  </a:lnTo>
                  <a:close/>
                </a:path>
                <a:path w="5705475" h="5705475">
                  <a:moveTo>
                    <a:pt x="2733027" y="2209"/>
                  </a:moveTo>
                  <a:lnTo>
                    <a:pt x="2691409" y="4203"/>
                  </a:lnTo>
                  <a:lnTo>
                    <a:pt x="2649931" y="6756"/>
                  </a:lnTo>
                  <a:lnTo>
                    <a:pt x="2608618" y="9906"/>
                  </a:lnTo>
                  <a:lnTo>
                    <a:pt x="2567470" y="13665"/>
                  </a:lnTo>
                  <a:lnTo>
                    <a:pt x="13665" y="2567495"/>
                  </a:lnTo>
                  <a:lnTo>
                    <a:pt x="9906" y="2608630"/>
                  </a:lnTo>
                  <a:lnTo>
                    <a:pt x="6769" y="2649944"/>
                  </a:lnTo>
                  <a:lnTo>
                    <a:pt x="4216" y="2691422"/>
                  </a:lnTo>
                  <a:lnTo>
                    <a:pt x="2209" y="2733040"/>
                  </a:lnTo>
                  <a:lnTo>
                    <a:pt x="2733027" y="2209"/>
                  </a:lnTo>
                  <a:close/>
                </a:path>
                <a:path w="5705475" h="5705475">
                  <a:moveTo>
                    <a:pt x="3037725" y="5676"/>
                  </a:moveTo>
                  <a:lnTo>
                    <a:pt x="3000794" y="3556"/>
                  </a:lnTo>
                  <a:lnTo>
                    <a:pt x="2963761" y="1905"/>
                  </a:lnTo>
                  <a:lnTo>
                    <a:pt x="2926600" y="723"/>
                  </a:lnTo>
                  <a:lnTo>
                    <a:pt x="2889313" y="0"/>
                  </a:lnTo>
                  <a:lnTo>
                    <a:pt x="0" y="2889326"/>
                  </a:lnTo>
                  <a:lnTo>
                    <a:pt x="723" y="2926613"/>
                  </a:lnTo>
                  <a:lnTo>
                    <a:pt x="1905" y="2963773"/>
                  </a:lnTo>
                  <a:lnTo>
                    <a:pt x="3556" y="3000819"/>
                  </a:lnTo>
                  <a:lnTo>
                    <a:pt x="5689" y="3037738"/>
                  </a:lnTo>
                  <a:lnTo>
                    <a:pt x="3037725" y="5676"/>
                  </a:lnTo>
                  <a:close/>
                </a:path>
                <a:path w="5705475" h="5705475">
                  <a:moveTo>
                    <a:pt x="3314573" y="36982"/>
                  </a:moveTo>
                  <a:lnTo>
                    <a:pt x="3280930" y="31711"/>
                  </a:lnTo>
                  <a:lnTo>
                    <a:pt x="3247148" y="26835"/>
                  </a:lnTo>
                  <a:lnTo>
                    <a:pt x="3213239" y="22352"/>
                  </a:lnTo>
                  <a:lnTo>
                    <a:pt x="3179203" y="18275"/>
                  </a:lnTo>
                  <a:lnTo>
                    <a:pt x="18275" y="3179216"/>
                  </a:lnTo>
                  <a:lnTo>
                    <a:pt x="22364" y="3213252"/>
                  </a:lnTo>
                  <a:lnTo>
                    <a:pt x="26847" y="3247161"/>
                  </a:lnTo>
                  <a:lnTo>
                    <a:pt x="31724" y="3280930"/>
                  </a:lnTo>
                  <a:lnTo>
                    <a:pt x="36995" y="3314585"/>
                  </a:lnTo>
                  <a:lnTo>
                    <a:pt x="3314573" y="36982"/>
                  </a:lnTo>
                  <a:close/>
                </a:path>
                <a:path w="5705475" h="5705475">
                  <a:moveTo>
                    <a:pt x="3569322" y="90398"/>
                  </a:moveTo>
                  <a:lnTo>
                    <a:pt x="3538309" y="82575"/>
                  </a:lnTo>
                  <a:lnTo>
                    <a:pt x="3507143" y="75120"/>
                  </a:lnTo>
                  <a:lnTo>
                    <a:pt x="3475863" y="67995"/>
                  </a:lnTo>
                  <a:lnTo>
                    <a:pt x="3444456" y="61201"/>
                  </a:lnTo>
                  <a:lnTo>
                    <a:pt x="61214" y="3444456"/>
                  </a:lnTo>
                  <a:lnTo>
                    <a:pt x="68008" y="3475863"/>
                  </a:lnTo>
                  <a:lnTo>
                    <a:pt x="75120" y="3507155"/>
                  </a:lnTo>
                  <a:lnTo>
                    <a:pt x="82588" y="3538321"/>
                  </a:lnTo>
                  <a:lnTo>
                    <a:pt x="90411" y="3569335"/>
                  </a:lnTo>
                  <a:lnTo>
                    <a:pt x="3569322" y="90398"/>
                  </a:lnTo>
                  <a:close/>
                </a:path>
                <a:path w="5705475" h="5705475">
                  <a:moveTo>
                    <a:pt x="3805174" y="162712"/>
                  </a:moveTo>
                  <a:lnTo>
                    <a:pt x="3776434" y="152692"/>
                  </a:lnTo>
                  <a:lnTo>
                    <a:pt x="3747566" y="142951"/>
                  </a:lnTo>
                  <a:lnTo>
                    <a:pt x="3718560" y="133515"/>
                  </a:lnTo>
                  <a:lnTo>
                    <a:pt x="3689413" y="124409"/>
                  </a:lnTo>
                  <a:lnTo>
                    <a:pt x="124409" y="3689426"/>
                  </a:lnTo>
                  <a:lnTo>
                    <a:pt x="133527" y="3718572"/>
                  </a:lnTo>
                  <a:lnTo>
                    <a:pt x="142963" y="3747566"/>
                  </a:lnTo>
                  <a:lnTo>
                    <a:pt x="152704" y="3776446"/>
                  </a:lnTo>
                  <a:lnTo>
                    <a:pt x="162725" y="3805186"/>
                  </a:lnTo>
                  <a:lnTo>
                    <a:pt x="3805174" y="162712"/>
                  </a:lnTo>
                  <a:close/>
                </a:path>
                <a:path w="5705475" h="5705475">
                  <a:moveTo>
                    <a:pt x="4025112" y="250926"/>
                  </a:moveTo>
                  <a:lnTo>
                    <a:pt x="3998303" y="239014"/>
                  </a:lnTo>
                  <a:lnTo>
                    <a:pt x="3971340" y="227393"/>
                  </a:lnTo>
                  <a:lnTo>
                    <a:pt x="3944239" y="216052"/>
                  </a:lnTo>
                  <a:lnTo>
                    <a:pt x="3916997" y="204952"/>
                  </a:lnTo>
                  <a:lnTo>
                    <a:pt x="204965" y="3917023"/>
                  </a:lnTo>
                  <a:lnTo>
                    <a:pt x="216065" y="3944251"/>
                  </a:lnTo>
                  <a:lnTo>
                    <a:pt x="227406" y="3971353"/>
                  </a:lnTo>
                  <a:lnTo>
                    <a:pt x="239026" y="3998315"/>
                  </a:lnTo>
                  <a:lnTo>
                    <a:pt x="250939" y="4025125"/>
                  </a:lnTo>
                  <a:lnTo>
                    <a:pt x="4025112" y="250926"/>
                  </a:lnTo>
                  <a:close/>
                </a:path>
                <a:path w="5705475" h="5705475">
                  <a:moveTo>
                    <a:pt x="4230306" y="353898"/>
                  </a:moveTo>
                  <a:lnTo>
                    <a:pt x="4205300" y="340258"/>
                  </a:lnTo>
                  <a:lnTo>
                    <a:pt x="4180141" y="326847"/>
                  </a:lnTo>
                  <a:lnTo>
                    <a:pt x="4154830" y="313677"/>
                  </a:lnTo>
                  <a:lnTo>
                    <a:pt x="4129367" y="300748"/>
                  </a:lnTo>
                  <a:lnTo>
                    <a:pt x="300774" y="4129379"/>
                  </a:lnTo>
                  <a:lnTo>
                    <a:pt x="313690" y="4154843"/>
                  </a:lnTo>
                  <a:lnTo>
                    <a:pt x="326847" y="4180154"/>
                  </a:lnTo>
                  <a:lnTo>
                    <a:pt x="340258" y="4205313"/>
                  </a:lnTo>
                  <a:lnTo>
                    <a:pt x="353923" y="4230319"/>
                  </a:lnTo>
                  <a:lnTo>
                    <a:pt x="4230306" y="353898"/>
                  </a:lnTo>
                  <a:close/>
                </a:path>
                <a:path w="5705475" h="5705475">
                  <a:moveTo>
                    <a:pt x="4422267" y="470115"/>
                  </a:moveTo>
                  <a:lnTo>
                    <a:pt x="4375442" y="439762"/>
                  </a:lnTo>
                  <a:lnTo>
                    <a:pt x="4351807" y="424903"/>
                  </a:lnTo>
                  <a:lnTo>
                    <a:pt x="4328007" y="410298"/>
                  </a:lnTo>
                  <a:lnTo>
                    <a:pt x="410324" y="4328020"/>
                  </a:lnTo>
                  <a:lnTo>
                    <a:pt x="424916" y="4351820"/>
                  </a:lnTo>
                  <a:lnTo>
                    <a:pt x="439762" y="4375442"/>
                  </a:lnTo>
                  <a:lnTo>
                    <a:pt x="470128" y="4422267"/>
                  </a:lnTo>
                  <a:lnTo>
                    <a:pt x="4422267" y="470115"/>
                  </a:lnTo>
                  <a:close/>
                </a:path>
                <a:path w="5705475" h="5705475">
                  <a:moveTo>
                    <a:pt x="4601769" y="598766"/>
                  </a:moveTo>
                  <a:lnTo>
                    <a:pt x="4579963" y="581990"/>
                  </a:lnTo>
                  <a:lnTo>
                    <a:pt x="4558004" y="565416"/>
                  </a:lnTo>
                  <a:lnTo>
                    <a:pt x="4535881" y="549033"/>
                  </a:lnTo>
                  <a:lnTo>
                    <a:pt x="4513592" y="532879"/>
                  </a:lnTo>
                  <a:lnTo>
                    <a:pt x="532892" y="4513592"/>
                  </a:lnTo>
                  <a:lnTo>
                    <a:pt x="549046" y="4535881"/>
                  </a:lnTo>
                  <a:lnTo>
                    <a:pt x="565416" y="4558017"/>
                  </a:lnTo>
                  <a:lnTo>
                    <a:pt x="582002" y="4579975"/>
                  </a:lnTo>
                  <a:lnTo>
                    <a:pt x="598779" y="4601769"/>
                  </a:lnTo>
                  <a:lnTo>
                    <a:pt x="4601769" y="598766"/>
                  </a:lnTo>
                  <a:close/>
                </a:path>
                <a:path w="5705475" h="5705475">
                  <a:moveTo>
                    <a:pt x="4769294" y="739406"/>
                  </a:moveTo>
                  <a:lnTo>
                    <a:pt x="4748974" y="721169"/>
                  </a:lnTo>
                  <a:lnTo>
                    <a:pt x="4728451" y="703148"/>
                  </a:lnTo>
                  <a:lnTo>
                    <a:pt x="4686935" y="667689"/>
                  </a:lnTo>
                  <a:lnTo>
                    <a:pt x="667702" y="4686935"/>
                  </a:lnTo>
                  <a:lnTo>
                    <a:pt x="703173" y="4728464"/>
                  </a:lnTo>
                  <a:lnTo>
                    <a:pt x="721194" y="4748987"/>
                  </a:lnTo>
                  <a:lnTo>
                    <a:pt x="739419" y="4769307"/>
                  </a:lnTo>
                  <a:lnTo>
                    <a:pt x="4769294" y="739406"/>
                  </a:lnTo>
                  <a:close/>
                </a:path>
                <a:path w="5705475" h="5705475">
                  <a:moveTo>
                    <a:pt x="4924907" y="891946"/>
                  </a:moveTo>
                  <a:lnTo>
                    <a:pt x="4906073" y="872261"/>
                  </a:lnTo>
                  <a:lnTo>
                    <a:pt x="4887049" y="852766"/>
                  </a:lnTo>
                  <a:lnTo>
                    <a:pt x="4848466" y="814311"/>
                  </a:lnTo>
                  <a:lnTo>
                    <a:pt x="814324" y="4848479"/>
                  </a:lnTo>
                  <a:lnTo>
                    <a:pt x="852779" y="4887074"/>
                  </a:lnTo>
                  <a:lnTo>
                    <a:pt x="872274" y="4906099"/>
                  </a:lnTo>
                  <a:lnTo>
                    <a:pt x="891959" y="4924920"/>
                  </a:lnTo>
                  <a:lnTo>
                    <a:pt x="4924907" y="891946"/>
                  </a:lnTo>
                  <a:close/>
                </a:path>
                <a:path w="5705475" h="5705475">
                  <a:moveTo>
                    <a:pt x="5068798" y="1056208"/>
                  </a:moveTo>
                  <a:lnTo>
                    <a:pt x="5051476" y="1035050"/>
                  </a:lnTo>
                  <a:lnTo>
                    <a:pt x="5033962" y="1014069"/>
                  </a:lnTo>
                  <a:lnTo>
                    <a:pt x="5016233" y="993254"/>
                  </a:lnTo>
                  <a:lnTo>
                    <a:pt x="4998313" y="972616"/>
                  </a:lnTo>
                  <a:lnTo>
                    <a:pt x="972616" y="4998326"/>
                  </a:lnTo>
                  <a:lnTo>
                    <a:pt x="993267" y="5016246"/>
                  </a:lnTo>
                  <a:lnTo>
                    <a:pt x="1014082" y="5033962"/>
                  </a:lnTo>
                  <a:lnTo>
                    <a:pt x="1056220" y="5068811"/>
                  </a:lnTo>
                  <a:lnTo>
                    <a:pt x="5068798" y="1056208"/>
                  </a:lnTo>
                  <a:close/>
                </a:path>
                <a:path w="5705475" h="5705475">
                  <a:moveTo>
                    <a:pt x="5200840" y="1232357"/>
                  </a:moveTo>
                  <a:lnTo>
                    <a:pt x="5169052" y="1187170"/>
                  </a:lnTo>
                  <a:lnTo>
                    <a:pt x="5152860" y="1164831"/>
                  </a:lnTo>
                  <a:lnTo>
                    <a:pt x="5136426" y="1142669"/>
                  </a:lnTo>
                  <a:lnTo>
                    <a:pt x="1142669" y="5136451"/>
                  </a:lnTo>
                  <a:lnTo>
                    <a:pt x="1164844" y="5152872"/>
                  </a:lnTo>
                  <a:lnTo>
                    <a:pt x="1187196" y="5169065"/>
                  </a:lnTo>
                  <a:lnTo>
                    <a:pt x="1232369" y="5200840"/>
                  </a:lnTo>
                  <a:lnTo>
                    <a:pt x="5200840" y="1232357"/>
                  </a:lnTo>
                  <a:close/>
                </a:path>
                <a:path w="5705475" h="5705475">
                  <a:moveTo>
                    <a:pt x="5211076" y="4457801"/>
                  </a:moveTo>
                  <a:lnTo>
                    <a:pt x="4457776" y="5211089"/>
                  </a:lnTo>
                  <a:lnTo>
                    <a:pt x="4499762" y="5181917"/>
                  </a:lnTo>
                  <a:lnTo>
                    <a:pt x="4541190" y="5152009"/>
                  </a:lnTo>
                  <a:lnTo>
                    <a:pt x="4582058" y="5121376"/>
                  </a:lnTo>
                  <a:lnTo>
                    <a:pt x="4622343" y="5090045"/>
                  </a:lnTo>
                  <a:lnTo>
                    <a:pt x="4662068" y="5058003"/>
                  </a:lnTo>
                  <a:lnTo>
                    <a:pt x="4701184" y="5025288"/>
                  </a:lnTo>
                  <a:lnTo>
                    <a:pt x="4739716" y="4991874"/>
                  </a:lnTo>
                  <a:lnTo>
                    <a:pt x="4777638" y="4957800"/>
                  </a:lnTo>
                  <a:lnTo>
                    <a:pt x="4814938" y="4923053"/>
                  </a:lnTo>
                  <a:lnTo>
                    <a:pt x="4851616" y="4887658"/>
                  </a:lnTo>
                  <a:lnTo>
                    <a:pt x="4887658" y="4851628"/>
                  </a:lnTo>
                  <a:lnTo>
                    <a:pt x="4923053" y="4814951"/>
                  </a:lnTo>
                  <a:lnTo>
                    <a:pt x="4957788" y="4777651"/>
                  </a:lnTo>
                  <a:lnTo>
                    <a:pt x="4991874" y="4739729"/>
                  </a:lnTo>
                  <a:lnTo>
                    <a:pt x="5025275" y="4701210"/>
                  </a:lnTo>
                  <a:lnTo>
                    <a:pt x="5058003" y="4662081"/>
                  </a:lnTo>
                  <a:lnTo>
                    <a:pt x="5090033" y="4622368"/>
                  </a:lnTo>
                  <a:lnTo>
                    <a:pt x="5121364" y="4582071"/>
                  </a:lnTo>
                  <a:lnTo>
                    <a:pt x="5151996" y="4541215"/>
                  </a:lnTo>
                  <a:lnTo>
                    <a:pt x="5181905" y="4499788"/>
                  </a:lnTo>
                  <a:lnTo>
                    <a:pt x="5211076" y="4457801"/>
                  </a:lnTo>
                  <a:close/>
                </a:path>
                <a:path w="5705475" h="5705475">
                  <a:moveTo>
                    <a:pt x="5320550" y="1420799"/>
                  </a:moveTo>
                  <a:lnTo>
                    <a:pt x="5306326" y="1396606"/>
                  </a:lnTo>
                  <a:lnTo>
                    <a:pt x="5291887" y="1372565"/>
                  </a:lnTo>
                  <a:lnTo>
                    <a:pt x="5277205" y="1348689"/>
                  </a:lnTo>
                  <a:lnTo>
                    <a:pt x="5262308" y="1324965"/>
                  </a:lnTo>
                  <a:lnTo>
                    <a:pt x="1324965" y="5262321"/>
                  </a:lnTo>
                  <a:lnTo>
                    <a:pt x="1348689" y="5277218"/>
                  </a:lnTo>
                  <a:lnTo>
                    <a:pt x="1372577" y="5291887"/>
                  </a:lnTo>
                  <a:lnTo>
                    <a:pt x="1396606" y="5306339"/>
                  </a:lnTo>
                  <a:lnTo>
                    <a:pt x="1420799" y="5320576"/>
                  </a:lnTo>
                  <a:lnTo>
                    <a:pt x="5320550" y="1420799"/>
                  </a:lnTo>
                  <a:close/>
                </a:path>
                <a:path w="5705475" h="5705475">
                  <a:moveTo>
                    <a:pt x="5427205" y="1622298"/>
                  </a:moveTo>
                  <a:lnTo>
                    <a:pt x="5414657" y="1596478"/>
                  </a:lnTo>
                  <a:lnTo>
                    <a:pt x="5401843" y="1570824"/>
                  </a:lnTo>
                  <a:lnTo>
                    <a:pt x="5388775" y="1545297"/>
                  </a:lnTo>
                  <a:lnTo>
                    <a:pt x="5375491" y="1519923"/>
                  </a:lnTo>
                  <a:lnTo>
                    <a:pt x="1519936" y="5375503"/>
                  </a:lnTo>
                  <a:lnTo>
                    <a:pt x="1545323" y="5388788"/>
                  </a:lnTo>
                  <a:lnTo>
                    <a:pt x="1570837" y="5401856"/>
                  </a:lnTo>
                  <a:lnTo>
                    <a:pt x="1596491" y="5414670"/>
                  </a:lnTo>
                  <a:lnTo>
                    <a:pt x="1622310" y="5427218"/>
                  </a:lnTo>
                  <a:lnTo>
                    <a:pt x="5427205" y="1622298"/>
                  </a:lnTo>
                  <a:close/>
                </a:path>
                <a:path w="5705475" h="5705475">
                  <a:moveTo>
                    <a:pt x="5519572" y="1838096"/>
                  </a:moveTo>
                  <a:lnTo>
                    <a:pt x="5508904" y="1810461"/>
                  </a:lnTo>
                  <a:lnTo>
                    <a:pt x="5497957" y="1782940"/>
                  </a:lnTo>
                  <a:lnTo>
                    <a:pt x="5486743" y="1755571"/>
                  </a:lnTo>
                  <a:lnTo>
                    <a:pt x="5475236" y="1728343"/>
                  </a:lnTo>
                  <a:lnTo>
                    <a:pt x="1728355" y="5475236"/>
                  </a:lnTo>
                  <a:lnTo>
                    <a:pt x="1755571" y="5486755"/>
                  </a:lnTo>
                  <a:lnTo>
                    <a:pt x="1782953" y="5497969"/>
                  </a:lnTo>
                  <a:lnTo>
                    <a:pt x="1810461" y="5508917"/>
                  </a:lnTo>
                  <a:lnTo>
                    <a:pt x="1838096" y="5519572"/>
                  </a:lnTo>
                  <a:lnTo>
                    <a:pt x="5519572" y="1838096"/>
                  </a:lnTo>
                  <a:close/>
                </a:path>
                <a:path w="5705475" h="5705475">
                  <a:moveTo>
                    <a:pt x="5534977" y="3825722"/>
                  </a:moveTo>
                  <a:lnTo>
                    <a:pt x="3825722" y="5535003"/>
                  </a:lnTo>
                  <a:lnTo>
                    <a:pt x="3871061" y="5518112"/>
                  </a:lnTo>
                  <a:lnTo>
                    <a:pt x="3916032" y="5500497"/>
                  </a:lnTo>
                  <a:lnTo>
                    <a:pt x="3960634" y="5482133"/>
                  </a:lnTo>
                  <a:lnTo>
                    <a:pt x="4004843" y="5463044"/>
                  </a:lnTo>
                  <a:lnTo>
                    <a:pt x="4048671" y="5443245"/>
                  </a:lnTo>
                  <a:lnTo>
                    <a:pt x="4092105" y="5422709"/>
                  </a:lnTo>
                  <a:lnTo>
                    <a:pt x="5422684" y="4092105"/>
                  </a:lnTo>
                  <a:lnTo>
                    <a:pt x="5443220" y="4048683"/>
                  </a:lnTo>
                  <a:lnTo>
                    <a:pt x="5463032" y="4004856"/>
                  </a:lnTo>
                  <a:lnTo>
                    <a:pt x="5482120" y="3960634"/>
                  </a:lnTo>
                  <a:lnTo>
                    <a:pt x="5500471" y="3916045"/>
                  </a:lnTo>
                  <a:lnTo>
                    <a:pt x="5518099" y="3871061"/>
                  </a:lnTo>
                  <a:lnTo>
                    <a:pt x="5534977" y="3825722"/>
                  </a:lnTo>
                  <a:close/>
                </a:path>
                <a:path w="5705475" h="5705475">
                  <a:moveTo>
                    <a:pt x="5596534" y="2069287"/>
                  </a:moveTo>
                  <a:lnTo>
                    <a:pt x="5587898" y="2039670"/>
                  </a:lnTo>
                  <a:lnTo>
                    <a:pt x="5578932" y="2010194"/>
                  </a:lnTo>
                  <a:lnTo>
                    <a:pt x="5569661" y="1980844"/>
                  </a:lnTo>
                  <a:lnTo>
                    <a:pt x="5560098" y="1951634"/>
                  </a:lnTo>
                  <a:lnTo>
                    <a:pt x="1951647" y="5560111"/>
                  </a:lnTo>
                  <a:lnTo>
                    <a:pt x="1980857" y="5569674"/>
                  </a:lnTo>
                  <a:lnTo>
                    <a:pt x="2010206" y="5578945"/>
                  </a:lnTo>
                  <a:lnTo>
                    <a:pt x="2039683" y="5587911"/>
                  </a:lnTo>
                  <a:lnTo>
                    <a:pt x="2069299" y="5596534"/>
                  </a:lnTo>
                  <a:lnTo>
                    <a:pt x="5596534" y="2069287"/>
                  </a:lnTo>
                  <a:close/>
                </a:path>
                <a:path w="5705475" h="5705475">
                  <a:moveTo>
                    <a:pt x="5652719" y="3399840"/>
                  </a:moveTo>
                  <a:lnTo>
                    <a:pt x="3399815" y="5652744"/>
                  </a:lnTo>
                  <a:lnTo>
                    <a:pt x="3450501" y="5642407"/>
                  </a:lnTo>
                  <a:lnTo>
                    <a:pt x="3500856" y="5631192"/>
                  </a:lnTo>
                  <a:lnTo>
                    <a:pt x="3550882" y="5619089"/>
                  </a:lnTo>
                  <a:lnTo>
                    <a:pt x="3600551" y="5606110"/>
                  </a:lnTo>
                  <a:lnTo>
                    <a:pt x="5606085" y="3600551"/>
                  </a:lnTo>
                  <a:lnTo>
                    <a:pt x="5619064" y="3550882"/>
                  </a:lnTo>
                  <a:lnTo>
                    <a:pt x="5631167" y="3500869"/>
                  </a:lnTo>
                  <a:lnTo>
                    <a:pt x="5642394" y="3450513"/>
                  </a:lnTo>
                  <a:lnTo>
                    <a:pt x="5652719" y="3399840"/>
                  </a:lnTo>
                  <a:close/>
                </a:path>
                <a:path w="5705475" h="5705475">
                  <a:moveTo>
                    <a:pt x="5655310" y="2318664"/>
                  </a:moveTo>
                  <a:lnTo>
                    <a:pt x="5649087" y="2286711"/>
                  </a:lnTo>
                  <a:lnTo>
                    <a:pt x="5642521" y="2254872"/>
                  </a:lnTo>
                  <a:lnTo>
                    <a:pt x="5635587" y="2223173"/>
                  </a:lnTo>
                  <a:lnTo>
                    <a:pt x="5628310" y="2191601"/>
                  </a:lnTo>
                  <a:lnTo>
                    <a:pt x="2191613" y="5628310"/>
                  </a:lnTo>
                  <a:lnTo>
                    <a:pt x="2223185" y="5635599"/>
                  </a:lnTo>
                  <a:lnTo>
                    <a:pt x="2254885" y="5642521"/>
                  </a:lnTo>
                  <a:lnTo>
                    <a:pt x="2286724" y="5649099"/>
                  </a:lnTo>
                  <a:lnTo>
                    <a:pt x="2318677" y="5655335"/>
                  </a:lnTo>
                  <a:lnTo>
                    <a:pt x="5655310" y="2318664"/>
                  </a:lnTo>
                  <a:close/>
                </a:path>
                <a:path w="5705475" h="5705475">
                  <a:moveTo>
                    <a:pt x="5693181" y="2588984"/>
                  </a:moveTo>
                  <a:lnTo>
                    <a:pt x="5689790" y="2554287"/>
                  </a:lnTo>
                  <a:lnTo>
                    <a:pt x="5685980" y="2519705"/>
                  </a:lnTo>
                  <a:lnTo>
                    <a:pt x="5681764" y="2485263"/>
                  </a:lnTo>
                  <a:lnTo>
                    <a:pt x="5677128" y="2450935"/>
                  </a:lnTo>
                  <a:lnTo>
                    <a:pt x="2450947" y="5677154"/>
                  </a:lnTo>
                  <a:lnTo>
                    <a:pt x="2485263" y="5681777"/>
                  </a:lnTo>
                  <a:lnTo>
                    <a:pt x="2519718" y="5685993"/>
                  </a:lnTo>
                  <a:lnTo>
                    <a:pt x="2554287" y="5689790"/>
                  </a:lnTo>
                  <a:lnTo>
                    <a:pt x="2588984" y="5693194"/>
                  </a:lnTo>
                  <a:lnTo>
                    <a:pt x="5693181" y="2588984"/>
                  </a:lnTo>
                  <a:close/>
                </a:path>
                <a:path w="5705475" h="5705475">
                  <a:moveTo>
                    <a:pt x="5698756" y="3045637"/>
                  </a:moveTo>
                  <a:lnTo>
                    <a:pt x="3045637" y="5698769"/>
                  </a:lnTo>
                  <a:lnTo>
                    <a:pt x="3088500" y="5695620"/>
                  </a:lnTo>
                  <a:lnTo>
                    <a:pt x="3131197" y="5691873"/>
                  </a:lnTo>
                  <a:lnTo>
                    <a:pt x="3173717" y="5687504"/>
                  </a:lnTo>
                  <a:lnTo>
                    <a:pt x="3216033" y="5682475"/>
                  </a:lnTo>
                  <a:lnTo>
                    <a:pt x="5682437" y="3216033"/>
                  </a:lnTo>
                  <a:lnTo>
                    <a:pt x="5687466" y="3173717"/>
                  </a:lnTo>
                  <a:lnTo>
                    <a:pt x="5691848" y="3131197"/>
                  </a:lnTo>
                  <a:lnTo>
                    <a:pt x="5695594" y="3088500"/>
                  </a:lnTo>
                  <a:lnTo>
                    <a:pt x="5698756" y="3045637"/>
                  </a:lnTo>
                  <a:close/>
                </a:path>
                <a:path w="5705475" h="5705475">
                  <a:moveTo>
                    <a:pt x="5705399" y="2852470"/>
                  </a:moveTo>
                  <a:lnTo>
                    <a:pt x="5705208" y="2822613"/>
                  </a:lnTo>
                  <a:lnTo>
                    <a:pt x="5704675" y="2792831"/>
                  </a:lnTo>
                  <a:lnTo>
                    <a:pt x="5703836" y="2763126"/>
                  </a:lnTo>
                  <a:lnTo>
                    <a:pt x="5702744" y="2733484"/>
                  </a:lnTo>
                  <a:lnTo>
                    <a:pt x="2733497" y="5702770"/>
                  </a:lnTo>
                  <a:lnTo>
                    <a:pt x="2763139" y="5703862"/>
                  </a:lnTo>
                  <a:lnTo>
                    <a:pt x="2792844" y="5704700"/>
                  </a:lnTo>
                  <a:lnTo>
                    <a:pt x="2822625" y="5705233"/>
                  </a:lnTo>
                  <a:lnTo>
                    <a:pt x="2852496" y="5705411"/>
                  </a:lnTo>
                  <a:lnTo>
                    <a:pt x="2885351" y="5705005"/>
                  </a:lnTo>
                  <a:lnTo>
                    <a:pt x="5704979" y="2885338"/>
                  </a:lnTo>
                  <a:lnTo>
                    <a:pt x="5705399" y="2852470"/>
                  </a:lnTo>
                  <a:close/>
                </a:path>
              </a:pathLst>
            </a:custGeom>
            <a:solidFill>
              <a:srgbClr val="BDB9B1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04335" y="1215754"/>
              <a:ext cx="5705856" cy="57058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7F5598D-12E0-3B40-98D6-5374D0321872}"/>
              </a:ext>
            </a:extLst>
          </p:cNvPr>
          <p:cNvSpPr txBox="1"/>
          <p:nvPr/>
        </p:nvSpPr>
        <p:spPr>
          <a:xfrm>
            <a:off x="1819360" y="8211970"/>
            <a:ext cx="10077277" cy="414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358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….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358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so much for everything you have done for us this year, your support has been invaluable!</a:t>
            </a:r>
            <a:br>
              <a:rPr lang="en-US" sz="3600" dirty="0">
                <a:solidFill>
                  <a:srgbClr val="358E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358E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team at ….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357"/>
            <a:ext cx="13716000" cy="13716000"/>
            <a:chOff x="-1" y="357"/>
            <a:chExt cx="13716000" cy="13716000"/>
          </a:xfrm>
        </p:grpSpPr>
        <p:sp>
          <p:nvSpPr>
            <p:cNvPr id="3" name="object 3"/>
            <p:cNvSpPr/>
            <p:nvPr/>
          </p:nvSpPr>
          <p:spPr>
            <a:xfrm>
              <a:off x="8161540" y="357"/>
              <a:ext cx="5554460" cy="111418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73776" y="9524999"/>
              <a:ext cx="8642224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" y="4215"/>
              <a:ext cx="7838998" cy="137117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40857" y="7142909"/>
              <a:ext cx="7731346" cy="6337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AE1E45-418D-AF4F-A0A7-0D4BDB5A44A0}"/>
              </a:ext>
            </a:extLst>
          </p:cNvPr>
          <p:cNvSpPr txBox="1"/>
          <p:nvPr/>
        </p:nvSpPr>
        <p:spPr>
          <a:xfrm>
            <a:off x="2578400" y="3200400"/>
            <a:ext cx="8077200" cy="414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Dear ….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Thank you so much for everything you have done for us this year, your support has been invaluable!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the team at ….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716000" cy="13716000"/>
            <a:chOff x="0" y="0"/>
            <a:chExt cx="13716000" cy="13716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715999" cy="13715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586" y="3158413"/>
              <a:ext cx="12937490" cy="9489440"/>
            </a:xfrm>
            <a:custGeom>
              <a:avLst/>
              <a:gdLst/>
              <a:ahLst/>
              <a:cxnLst/>
              <a:rect l="l" t="t" r="r" b="b"/>
              <a:pathLst>
                <a:path w="12937490" h="9489440">
                  <a:moveTo>
                    <a:pt x="1737817" y="6965061"/>
                  </a:moveTo>
                  <a:lnTo>
                    <a:pt x="1736521" y="6917398"/>
                  </a:lnTo>
                  <a:lnTo>
                    <a:pt x="1732711" y="6870395"/>
                  </a:lnTo>
                  <a:lnTo>
                    <a:pt x="1726438" y="6824129"/>
                  </a:lnTo>
                  <a:lnTo>
                    <a:pt x="1717763" y="6778663"/>
                  </a:lnTo>
                  <a:lnTo>
                    <a:pt x="1706778" y="6734073"/>
                  </a:lnTo>
                  <a:lnTo>
                    <a:pt x="1693506" y="6690423"/>
                  </a:lnTo>
                  <a:lnTo>
                    <a:pt x="1678063" y="6647777"/>
                  </a:lnTo>
                  <a:lnTo>
                    <a:pt x="1660474" y="6606197"/>
                  </a:lnTo>
                  <a:lnTo>
                    <a:pt x="1640827" y="6565760"/>
                  </a:lnTo>
                  <a:lnTo>
                    <a:pt x="1619173" y="6526517"/>
                  </a:lnTo>
                  <a:lnTo>
                    <a:pt x="1595602" y="6488544"/>
                  </a:lnTo>
                  <a:lnTo>
                    <a:pt x="1570164" y="6451905"/>
                  </a:lnTo>
                  <a:lnTo>
                    <a:pt x="1542923" y="6416662"/>
                  </a:lnTo>
                  <a:lnTo>
                    <a:pt x="1513954" y="6382893"/>
                  </a:lnTo>
                  <a:lnTo>
                    <a:pt x="1483309" y="6350660"/>
                  </a:lnTo>
                  <a:lnTo>
                    <a:pt x="1451076" y="6320015"/>
                  </a:lnTo>
                  <a:lnTo>
                    <a:pt x="1417307" y="6291046"/>
                  </a:lnTo>
                  <a:lnTo>
                    <a:pt x="1382064" y="6263805"/>
                  </a:lnTo>
                  <a:lnTo>
                    <a:pt x="1345425" y="6238367"/>
                  </a:lnTo>
                  <a:lnTo>
                    <a:pt x="1307452" y="6214796"/>
                  </a:lnTo>
                  <a:lnTo>
                    <a:pt x="1268209" y="6193142"/>
                  </a:lnTo>
                  <a:lnTo>
                    <a:pt x="1227772" y="6173495"/>
                  </a:lnTo>
                  <a:lnTo>
                    <a:pt x="1186192" y="6155906"/>
                  </a:lnTo>
                  <a:lnTo>
                    <a:pt x="1143546" y="6140462"/>
                  </a:lnTo>
                  <a:lnTo>
                    <a:pt x="1099896" y="6127191"/>
                  </a:lnTo>
                  <a:lnTo>
                    <a:pt x="1055306" y="6116205"/>
                  </a:lnTo>
                  <a:lnTo>
                    <a:pt x="1009840" y="6107531"/>
                  </a:lnTo>
                  <a:lnTo>
                    <a:pt x="963574" y="6101258"/>
                  </a:lnTo>
                  <a:lnTo>
                    <a:pt x="916571" y="6097448"/>
                  </a:lnTo>
                  <a:lnTo>
                    <a:pt x="868908" y="6096152"/>
                  </a:lnTo>
                  <a:lnTo>
                    <a:pt x="821232" y="6097448"/>
                  </a:lnTo>
                  <a:lnTo>
                    <a:pt x="774230" y="6101258"/>
                  </a:lnTo>
                  <a:lnTo>
                    <a:pt x="727964" y="6107531"/>
                  </a:lnTo>
                  <a:lnTo>
                    <a:pt x="682498" y="6116205"/>
                  </a:lnTo>
                  <a:lnTo>
                    <a:pt x="637908" y="6127191"/>
                  </a:lnTo>
                  <a:lnTo>
                    <a:pt x="594258" y="6140462"/>
                  </a:lnTo>
                  <a:lnTo>
                    <a:pt x="551611" y="6155906"/>
                  </a:lnTo>
                  <a:lnTo>
                    <a:pt x="510032" y="6173495"/>
                  </a:lnTo>
                  <a:lnTo>
                    <a:pt x="469595" y="6193142"/>
                  </a:lnTo>
                  <a:lnTo>
                    <a:pt x="430352" y="6214796"/>
                  </a:lnTo>
                  <a:lnTo>
                    <a:pt x="392379" y="6238367"/>
                  </a:lnTo>
                  <a:lnTo>
                    <a:pt x="355739" y="6263805"/>
                  </a:lnTo>
                  <a:lnTo>
                    <a:pt x="320497" y="6291046"/>
                  </a:lnTo>
                  <a:lnTo>
                    <a:pt x="286727" y="6320015"/>
                  </a:lnTo>
                  <a:lnTo>
                    <a:pt x="254495" y="6350660"/>
                  </a:lnTo>
                  <a:lnTo>
                    <a:pt x="223850" y="6382893"/>
                  </a:lnTo>
                  <a:lnTo>
                    <a:pt x="194881" y="6416662"/>
                  </a:lnTo>
                  <a:lnTo>
                    <a:pt x="167640" y="6451905"/>
                  </a:lnTo>
                  <a:lnTo>
                    <a:pt x="142201" y="6488544"/>
                  </a:lnTo>
                  <a:lnTo>
                    <a:pt x="118630" y="6526517"/>
                  </a:lnTo>
                  <a:lnTo>
                    <a:pt x="96977" y="6565760"/>
                  </a:lnTo>
                  <a:lnTo>
                    <a:pt x="77330" y="6606197"/>
                  </a:lnTo>
                  <a:lnTo>
                    <a:pt x="59740" y="6647777"/>
                  </a:lnTo>
                  <a:lnTo>
                    <a:pt x="44297" y="6690423"/>
                  </a:lnTo>
                  <a:lnTo>
                    <a:pt x="31026" y="6734073"/>
                  </a:lnTo>
                  <a:lnTo>
                    <a:pt x="20040" y="6778663"/>
                  </a:lnTo>
                  <a:lnTo>
                    <a:pt x="11366" y="6824129"/>
                  </a:lnTo>
                  <a:lnTo>
                    <a:pt x="5092" y="6870395"/>
                  </a:lnTo>
                  <a:lnTo>
                    <a:pt x="1282" y="6917398"/>
                  </a:lnTo>
                  <a:lnTo>
                    <a:pt x="0" y="6965061"/>
                  </a:lnTo>
                  <a:lnTo>
                    <a:pt x="1282" y="7012737"/>
                  </a:lnTo>
                  <a:lnTo>
                    <a:pt x="5092" y="7059739"/>
                  </a:lnTo>
                  <a:lnTo>
                    <a:pt x="11366" y="7106005"/>
                  </a:lnTo>
                  <a:lnTo>
                    <a:pt x="20040" y="7151471"/>
                  </a:lnTo>
                  <a:lnTo>
                    <a:pt x="31026" y="7196061"/>
                  </a:lnTo>
                  <a:lnTo>
                    <a:pt x="44297" y="7239711"/>
                  </a:lnTo>
                  <a:lnTo>
                    <a:pt x="59740" y="7282358"/>
                  </a:lnTo>
                  <a:lnTo>
                    <a:pt x="77330" y="7323937"/>
                  </a:lnTo>
                  <a:lnTo>
                    <a:pt x="96977" y="7364374"/>
                  </a:lnTo>
                  <a:lnTo>
                    <a:pt x="118630" y="7403617"/>
                  </a:lnTo>
                  <a:lnTo>
                    <a:pt x="142201" y="7441590"/>
                  </a:lnTo>
                  <a:lnTo>
                    <a:pt x="167640" y="7478230"/>
                  </a:lnTo>
                  <a:lnTo>
                    <a:pt x="194881" y="7513472"/>
                  </a:lnTo>
                  <a:lnTo>
                    <a:pt x="223850" y="7547242"/>
                  </a:lnTo>
                  <a:lnTo>
                    <a:pt x="254495" y="7579474"/>
                  </a:lnTo>
                  <a:lnTo>
                    <a:pt x="286727" y="7610119"/>
                  </a:lnTo>
                  <a:lnTo>
                    <a:pt x="320497" y="7639088"/>
                  </a:lnTo>
                  <a:lnTo>
                    <a:pt x="355739" y="7666329"/>
                  </a:lnTo>
                  <a:lnTo>
                    <a:pt x="392379" y="7691768"/>
                  </a:lnTo>
                  <a:lnTo>
                    <a:pt x="430352" y="7715339"/>
                  </a:lnTo>
                  <a:lnTo>
                    <a:pt x="469595" y="7736992"/>
                  </a:lnTo>
                  <a:lnTo>
                    <a:pt x="510032" y="7756639"/>
                  </a:lnTo>
                  <a:lnTo>
                    <a:pt x="551611" y="7774229"/>
                  </a:lnTo>
                  <a:lnTo>
                    <a:pt x="594258" y="7789672"/>
                  </a:lnTo>
                  <a:lnTo>
                    <a:pt x="637908" y="7802943"/>
                  </a:lnTo>
                  <a:lnTo>
                    <a:pt x="682498" y="7813929"/>
                  </a:lnTo>
                  <a:lnTo>
                    <a:pt x="727964" y="7822603"/>
                  </a:lnTo>
                  <a:lnTo>
                    <a:pt x="774230" y="7828877"/>
                  </a:lnTo>
                  <a:lnTo>
                    <a:pt x="821232" y="7832687"/>
                  </a:lnTo>
                  <a:lnTo>
                    <a:pt x="868908" y="7833969"/>
                  </a:lnTo>
                  <a:lnTo>
                    <a:pt x="916571" y="7832687"/>
                  </a:lnTo>
                  <a:lnTo>
                    <a:pt x="963574" y="7828877"/>
                  </a:lnTo>
                  <a:lnTo>
                    <a:pt x="1009840" y="7822603"/>
                  </a:lnTo>
                  <a:lnTo>
                    <a:pt x="1055306" y="7813929"/>
                  </a:lnTo>
                  <a:lnTo>
                    <a:pt x="1099896" y="7802943"/>
                  </a:lnTo>
                  <a:lnTo>
                    <a:pt x="1143546" y="7789672"/>
                  </a:lnTo>
                  <a:lnTo>
                    <a:pt x="1186192" y="7774229"/>
                  </a:lnTo>
                  <a:lnTo>
                    <a:pt x="1227772" y="7756639"/>
                  </a:lnTo>
                  <a:lnTo>
                    <a:pt x="1268209" y="7736992"/>
                  </a:lnTo>
                  <a:lnTo>
                    <a:pt x="1307452" y="7715339"/>
                  </a:lnTo>
                  <a:lnTo>
                    <a:pt x="1345425" y="7691768"/>
                  </a:lnTo>
                  <a:lnTo>
                    <a:pt x="1382064" y="7666329"/>
                  </a:lnTo>
                  <a:lnTo>
                    <a:pt x="1417307" y="7639088"/>
                  </a:lnTo>
                  <a:lnTo>
                    <a:pt x="1451076" y="7610119"/>
                  </a:lnTo>
                  <a:lnTo>
                    <a:pt x="1483309" y="7579474"/>
                  </a:lnTo>
                  <a:lnTo>
                    <a:pt x="1513954" y="7547242"/>
                  </a:lnTo>
                  <a:lnTo>
                    <a:pt x="1542923" y="7513472"/>
                  </a:lnTo>
                  <a:lnTo>
                    <a:pt x="1570164" y="7478230"/>
                  </a:lnTo>
                  <a:lnTo>
                    <a:pt x="1595602" y="7441590"/>
                  </a:lnTo>
                  <a:lnTo>
                    <a:pt x="1619173" y="7403617"/>
                  </a:lnTo>
                  <a:lnTo>
                    <a:pt x="1640827" y="7364374"/>
                  </a:lnTo>
                  <a:lnTo>
                    <a:pt x="1660474" y="7323937"/>
                  </a:lnTo>
                  <a:lnTo>
                    <a:pt x="1678063" y="7282358"/>
                  </a:lnTo>
                  <a:lnTo>
                    <a:pt x="1693506" y="7239711"/>
                  </a:lnTo>
                  <a:lnTo>
                    <a:pt x="1706778" y="7196061"/>
                  </a:lnTo>
                  <a:lnTo>
                    <a:pt x="1717763" y="7151471"/>
                  </a:lnTo>
                  <a:lnTo>
                    <a:pt x="1726438" y="7106005"/>
                  </a:lnTo>
                  <a:lnTo>
                    <a:pt x="1732711" y="7059739"/>
                  </a:lnTo>
                  <a:lnTo>
                    <a:pt x="1736521" y="7012737"/>
                  </a:lnTo>
                  <a:lnTo>
                    <a:pt x="1737817" y="6965061"/>
                  </a:lnTo>
                  <a:close/>
                </a:path>
                <a:path w="12937490" h="9489440">
                  <a:moveTo>
                    <a:pt x="1765401" y="9158021"/>
                  </a:moveTo>
                  <a:lnTo>
                    <a:pt x="1761807" y="9109113"/>
                  </a:lnTo>
                  <a:lnTo>
                    <a:pt x="1751380" y="9062428"/>
                  </a:lnTo>
                  <a:lnTo>
                    <a:pt x="1734629" y="9018486"/>
                  </a:lnTo>
                  <a:lnTo>
                    <a:pt x="1712061" y="8977795"/>
                  </a:lnTo>
                  <a:lnTo>
                    <a:pt x="1684197" y="8940863"/>
                  </a:lnTo>
                  <a:lnTo>
                    <a:pt x="1651546" y="8908212"/>
                  </a:lnTo>
                  <a:lnTo>
                    <a:pt x="1614614" y="8880348"/>
                  </a:lnTo>
                  <a:lnTo>
                    <a:pt x="1573923" y="8857780"/>
                  </a:lnTo>
                  <a:lnTo>
                    <a:pt x="1529981" y="8841029"/>
                  </a:lnTo>
                  <a:lnTo>
                    <a:pt x="1483296" y="8830602"/>
                  </a:lnTo>
                  <a:lnTo>
                    <a:pt x="1434388" y="8827008"/>
                  </a:lnTo>
                  <a:lnTo>
                    <a:pt x="1385468" y="8830602"/>
                  </a:lnTo>
                  <a:lnTo>
                    <a:pt x="1338783" y="8841029"/>
                  </a:lnTo>
                  <a:lnTo>
                    <a:pt x="1294841" y="8857780"/>
                  </a:lnTo>
                  <a:lnTo>
                    <a:pt x="1254150" y="8880348"/>
                  </a:lnTo>
                  <a:lnTo>
                    <a:pt x="1217218" y="8908212"/>
                  </a:lnTo>
                  <a:lnTo>
                    <a:pt x="1184567" y="8940863"/>
                  </a:lnTo>
                  <a:lnTo>
                    <a:pt x="1156703" y="8977795"/>
                  </a:lnTo>
                  <a:lnTo>
                    <a:pt x="1134135" y="9018486"/>
                  </a:lnTo>
                  <a:lnTo>
                    <a:pt x="1117384" y="9062428"/>
                  </a:lnTo>
                  <a:lnTo>
                    <a:pt x="1106957" y="9109113"/>
                  </a:lnTo>
                  <a:lnTo>
                    <a:pt x="1103376" y="9158021"/>
                  </a:lnTo>
                  <a:lnTo>
                    <a:pt x="1106957" y="9206941"/>
                  </a:lnTo>
                  <a:lnTo>
                    <a:pt x="1117384" y="9253626"/>
                  </a:lnTo>
                  <a:lnTo>
                    <a:pt x="1134135" y="9297568"/>
                  </a:lnTo>
                  <a:lnTo>
                    <a:pt x="1156703" y="9338259"/>
                  </a:lnTo>
                  <a:lnTo>
                    <a:pt x="1184567" y="9375191"/>
                  </a:lnTo>
                  <a:lnTo>
                    <a:pt x="1217218" y="9407842"/>
                  </a:lnTo>
                  <a:lnTo>
                    <a:pt x="1254150" y="9435706"/>
                  </a:lnTo>
                  <a:lnTo>
                    <a:pt x="1294841" y="9458274"/>
                  </a:lnTo>
                  <a:lnTo>
                    <a:pt x="1338783" y="9475025"/>
                  </a:lnTo>
                  <a:lnTo>
                    <a:pt x="1385468" y="9485452"/>
                  </a:lnTo>
                  <a:lnTo>
                    <a:pt x="1434388" y="9489034"/>
                  </a:lnTo>
                  <a:lnTo>
                    <a:pt x="1483296" y="9485452"/>
                  </a:lnTo>
                  <a:lnTo>
                    <a:pt x="1529981" y="9475025"/>
                  </a:lnTo>
                  <a:lnTo>
                    <a:pt x="1573923" y="9458274"/>
                  </a:lnTo>
                  <a:lnTo>
                    <a:pt x="1614614" y="9435706"/>
                  </a:lnTo>
                  <a:lnTo>
                    <a:pt x="1651546" y="9407842"/>
                  </a:lnTo>
                  <a:lnTo>
                    <a:pt x="1684197" y="9375191"/>
                  </a:lnTo>
                  <a:lnTo>
                    <a:pt x="1712061" y="9338259"/>
                  </a:lnTo>
                  <a:lnTo>
                    <a:pt x="1734629" y="9297568"/>
                  </a:lnTo>
                  <a:lnTo>
                    <a:pt x="1751380" y="9253626"/>
                  </a:lnTo>
                  <a:lnTo>
                    <a:pt x="1761807" y="9206941"/>
                  </a:lnTo>
                  <a:lnTo>
                    <a:pt x="1765401" y="9158021"/>
                  </a:lnTo>
                  <a:close/>
                </a:path>
                <a:path w="12937490" h="9489440">
                  <a:moveTo>
                    <a:pt x="12937084" y="868908"/>
                  </a:moveTo>
                  <a:lnTo>
                    <a:pt x="12935788" y="821245"/>
                  </a:lnTo>
                  <a:lnTo>
                    <a:pt x="12931978" y="774242"/>
                  </a:lnTo>
                  <a:lnTo>
                    <a:pt x="12925705" y="727976"/>
                  </a:lnTo>
                  <a:lnTo>
                    <a:pt x="12917030" y="682510"/>
                  </a:lnTo>
                  <a:lnTo>
                    <a:pt x="12906045" y="637921"/>
                  </a:lnTo>
                  <a:lnTo>
                    <a:pt x="12892773" y="594271"/>
                  </a:lnTo>
                  <a:lnTo>
                    <a:pt x="12877330" y="551624"/>
                  </a:lnTo>
                  <a:lnTo>
                    <a:pt x="12859741" y="510044"/>
                  </a:lnTo>
                  <a:lnTo>
                    <a:pt x="12840094" y="469607"/>
                  </a:lnTo>
                  <a:lnTo>
                    <a:pt x="12818440" y="430364"/>
                  </a:lnTo>
                  <a:lnTo>
                    <a:pt x="12794869" y="392391"/>
                  </a:lnTo>
                  <a:lnTo>
                    <a:pt x="12769431" y="355752"/>
                  </a:lnTo>
                  <a:lnTo>
                    <a:pt x="12742190" y="320509"/>
                  </a:lnTo>
                  <a:lnTo>
                    <a:pt x="12713221" y="286740"/>
                  </a:lnTo>
                  <a:lnTo>
                    <a:pt x="12682576" y="254508"/>
                  </a:lnTo>
                  <a:lnTo>
                    <a:pt x="12650343" y="223862"/>
                  </a:lnTo>
                  <a:lnTo>
                    <a:pt x="12616574" y="194894"/>
                  </a:lnTo>
                  <a:lnTo>
                    <a:pt x="12581331" y="167652"/>
                  </a:lnTo>
                  <a:lnTo>
                    <a:pt x="12544692" y="142214"/>
                  </a:lnTo>
                  <a:lnTo>
                    <a:pt x="12506719" y="118643"/>
                  </a:lnTo>
                  <a:lnTo>
                    <a:pt x="12467476" y="96989"/>
                  </a:lnTo>
                  <a:lnTo>
                    <a:pt x="12427039" y="77343"/>
                  </a:lnTo>
                  <a:lnTo>
                    <a:pt x="12385459" y="59753"/>
                  </a:lnTo>
                  <a:lnTo>
                    <a:pt x="12342813" y="44310"/>
                  </a:lnTo>
                  <a:lnTo>
                    <a:pt x="12299163" y="31038"/>
                  </a:lnTo>
                  <a:lnTo>
                    <a:pt x="12254573" y="20053"/>
                  </a:lnTo>
                  <a:lnTo>
                    <a:pt x="12209107" y="11379"/>
                  </a:lnTo>
                  <a:lnTo>
                    <a:pt x="12162841" y="5105"/>
                  </a:lnTo>
                  <a:lnTo>
                    <a:pt x="12115838" y="1295"/>
                  </a:lnTo>
                  <a:lnTo>
                    <a:pt x="12068175" y="0"/>
                  </a:lnTo>
                  <a:lnTo>
                    <a:pt x="12020499" y="1295"/>
                  </a:lnTo>
                  <a:lnTo>
                    <a:pt x="11973497" y="5105"/>
                  </a:lnTo>
                  <a:lnTo>
                    <a:pt x="11927230" y="11379"/>
                  </a:lnTo>
                  <a:lnTo>
                    <a:pt x="11881764" y="20053"/>
                  </a:lnTo>
                  <a:lnTo>
                    <a:pt x="11837175" y="31038"/>
                  </a:lnTo>
                  <a:lnTo>
                    <a:pt x="11793525" y="44310"/>
                  </a:lnTo>
                  <a:lnTo>
                    <a:pt x="11750878" y="59753"/>
                  </a:lnTo>
                  <a:lnTo>
                    <a:pt x="11709298" y="77343"/>
                  </a:lnTo>
                  <a:lnTo>
                    <a:pt x="11668862" y="96989"/>
                  </a:lnTo>
                  <a:lnTo>
                    <a:pt x="11629619" y="118643"/>
                  </a:lnTo>
                  <a:lnTo>
                    <a:pt x="11591646" y="142214"/>
                  </a:lnTo>
                  <a:lnTo>
                    <a:pt x="11555006" y="167652"/>
                  </a:lnTo>
                  <a:lnTo>
                    <a:pt x="11519764" y="194894"/>
                  </a:lnTo>
                  <a:lnTo>
                    <a:pt x="11485994" y="223862"/>
                  </a:lnTo>
                  <a:lnTo>
                    <a:pt x="11453762" y="254508"/>
                  </a:lnTo>
                  <a:lnTo>
                    <a:pt x="11423117" y="286740"/>
                  </a:lnTo>
                  <a:lnTo>
                    <a:pt x="11394148" y="320509"/>
                  </a:lnTo>
                  <a:lnTo>
                    <a:pt x="11366906" y="355752"/>
                  </a:lnTo>
                  <a:lnTo>
                    <a:pt x="11341468" y="392391"/>
                  </a:lnTo>
                  <a:lnTo>
                    <a:pt x="11317897" y="430364"/>
                  </a:lnTo>
                  <a:lnTo>
                    <a:pt x="11296244" y="469607"/>
                  </a:lnTo>
                  <a:lnTo>
                    <a:pt x="11276597" y="510044"/>
                  </a:lnTo>
                  <a:lnTo>
                    <a:pt x="11259007" y="551624"/>
                  </a:lnTo>
                  <a:lnTo>
                    <a:pt x="11243564" y="594271"/>
                  </a:lnTo>
                  <a:lnTo>
                    <a:pt x="11230293" y="637921"/>
                  </a:lnTo>
                  <a:lnTo>
                    <a:pt x="11219307" y="682510"/>
                  </a:lnTo>
                  <a:lnTo>
                    <a:pt x="11210633" y="727976"/>
                  </a:lnTo>
                  <a:lnTo>
                    <a:pt x="11204359" y="774242"/>
                  </a:lnTo>
                  <a:lnTo>
                    <a:pt x="11200549" y="821245"/>
                  </a:lnTo>
                  <a:lnTo>
                    <a:pt x="11199266" y="868908"/>
                  </a:lnTo>
                  <a:lnTo>
                    <a:pt x="11200549" y="916584"/>
                  </a:lnTo>
                  <a:lnTo>
                    <a:pt x="11204359" y="963587"/>
                  </a:lnTo>
                  <a:lnTo>
                    <a:pt x="11210633" y="1009853"/>
                  </a:lnTo>
                  <a:lnTo>
                    <a:pt x="11219307" y="1055319"/>
                  </a:lnTo>
                  <a:lnTo>
                    <a:pt x="11230293" y="1099908"/>
                  </a:lnTo>
                  <a:lnTo>
                    <a:pt x="11243564" y="1143558"/>
                  </a:lnTo>
                  <a:lnTo>
                    <a:pt x="11259007" y="1186205"/>
                  </a:lnTo>
                  <a:lnTo>
                    <a:pt x="11276597" y="1227785"/>
                  </a:lnTo>
                  <a:lnTo>
                    <a:pt x="11296244" y="1268222"/>
                  </a:lnTo>
                  <a:lnTo>
                    <a:pt x="11317897" y="1307465"/>
                  </a:lnTo>
                  <a:lnTo>
                    <a:pt x="11341468" y="1345438"/>
                  </a:lnTo>
                  <a:lnTo>
                    <a:pt x="11366906" y="1382077"/>
                  </a:lnTo>
                  <a:lnTo>
                    <a:pt x="11394148" y="1417320"/>
                  </a:lnTo>
                  <a:lnTo>
                    <a:pt x="11423117" y="1451089"/>
                  </a:lnTo>
                  <a:lnTo>
                    <a:pt x="11453762" y="1483321"/>
                  </a:lnTo>
                  <a:lnTo>
                    <a:pt x="11485994" y="1513967"/>
                  </a:lnTo>
                  <a:lnTo>
                    <a:pt x="11519764" y="1542935"/>
                  </a:lnTo>
                  <a:lnTo>
                    <a:pt x="11555006" y="1570177"/>
                  </a:lnTo>
                  <a:lnTo>
                    <a:pt x="11591646" y="1595615"/>
                  </a:lnTo>
                  <a:lnTo>
                    <a:pt x="11629619" y="1619186"/>
                  </a:lnTo>
                  <a:lnTo>
                    <a:pt x="11668862" y="1640840"/>
                  </a:lnTo>
                  <a:lnTo>
                    <a:pt x="11709298" y="1660486"/>
                  </a:lnTo>
                  <a:lnTo>
                    <a:pt x="11750878" y="1678076"/>
                  </a:lnTo>
                  <a:lnTo>
                    <a:pt x="11793525" y="1693519"/>
                  </a:lnTo>
                  <a:lnTo>
                    <a:pt x="11837175" y="1706791"/>
                  </a:lnTo>
                  <a:lnTo>
                    <a:pt x="11881764" y="1717776"/>
                  </a:lnTo>
                  <a:lnTo>
                    <a:pt x="11927230" y="1726450"/>
                  </a:lnTo>
                  <a:lnTo>
                    <a:pt x="11973497" y="1732724"/>
                  </a:lnTo>
                  <a:lnTo>
                    <a:pt x="12020499" y="1736534"/>
                  </a:lnTo>
                  <a:lnTo>
                    <a:pt x="12068175" y="1737817"/>
                  </a:lnTo>
                  <a:lnTo>
                    <a:pt x="12115838" y="1736534"/>
                  </a:lnTo>
                  <a:lnTo>
                    <a:pt x="12162841" y="1732724"/>
                  </a:lnTo>
                  <a:lnTo>
                    <a:pt x="12209107" y="1726450"/>
                  </a:lnTo>
                  <a:lnTo>
                    <a:pt x="12254573" y="1717776"/>
                  </a:lnTo>
                  <a:lnTo>
                    <a:pt x="12299163" y="1706791"/>
                  </a:lnTo>
                  <a:lnTo>
                    <a:pt x="12342813" y="1693519"/>
                  </a:lnTo>
                  <a:lnTo>
                    <a:pt x="12385459" y="1678076"/>
                  </a:lnTo>
                  <a:lnTo>
                    <a:pt x="12427039" y="1660486"/>
                  </a:lnTo>
                  <a:lnTo>
                    <a:pt x="12467476" y="1640840"/>
                  </a:lnTo>
                  <a:lnTo>
                    <a:pt x="12506719" y="1619186"/>
                  </a:lnTo>
                  <a:lnTo>
                    <a:pt x="12544692" y="1595615"/>
                  </a:lnTo>
                  <a:lnTo>
                    <a:pt x="12581331" y="1570177"/>
                  </a:lnTo>
                  <a:lnTo>
                    <a:pt x="12616574" y="1542935"/>
                  </a:lnTo>
                  <a:lnTo>
                    <a:pt x="12650343" y="1513967"/>
                  </a:lnTo>
                  <a:lnTo>
                    <a:pt x="12682576" y="1483321"/>
                  </a:lnTo>
                  <a:lnTo>
                    <a:pt x="12713221" y="1451089"/>
                  </a:lnTo>
                  <a:lnTo>
                    <a:pt x="12742190" y="1417320"/>
                  </a:lnTo>
                  <a:lnTo>
                    <a:pt x="12769431" y="1382077"/>
                  </a:lnTo>
                  <a:lnTo>
                    <a:pt x="12794869" y="1345438"/>
                  </a:lnTo>
                  <a:lnTo>
                    <a:pt x="12818440" y="1307465"/>
                  </a:lnTo>
                  <a:lnTo>
                    <a:pt x="12840094" y="1268222"/>
                  </a:lnTo>
                  <a:lnTo>
                    <a:pt x="12859741" y="1227785"/>
                  </a:lnTo>
                  <a:lnTo>
                    <a:pt x="12877330" y="1186205"/>
                  </a:lnTo>
                  <a:lnTo>
                    <a:pt x="12892773" y="1143558"/>
                  </a:lnTo>
                  <a:lnTo>
                    <a:pt x="12906045" y="1099908"/>
                  </a:lnTo>
                  <a:lnTo>
                    <a:pt x="12917030" y="1055319"/>
                  </a:lnTo>
                  <a:lnTo>
                    <a:pt x="12925705" y="1009853"/>
                  </a:lnTo>
                  <a:lnTo>
                    <a:pt x="12931978" y="963587"/>
                  </a:lnTo>
                  <a:lnTo>
                    <a:pt x="12935788" y="916584"/>
                  </a:lnTo>
                  <a:lnTo>
                    <a:pt x="12937084" y="86890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6413" y="730986"/>
              <a:ext cx="1544955" cy="4110354"/>
            </a:xfrm>
            <a:custGeom>
              <a:avLst/>
              <a:gdLst/>
              <a:ahLst/>
              <a:cxnLst/>
              <a:rect l="l" t="t" r="r" b="b"/>
              <a:pathLst>
                <a:path w="1544954" h="4110354">
                  <a:moveTo>
                    <a:pt x="634441" y="317220"/>
                  </a:moveTo>
                  <a:lnTo>
                    <a:pt x="630999" y="270357"/>
                  </a:lnTo>
                  <a:lnTo>
                    <a:pt x="621004" y="225615"/>
                  </a:lnTo>
                  <a:lnTo>
                    <a:pt x="604951" y="183502"/>
                  </a:lnTo>
                  <a:lnTo>
                    <a:pt x="583336" y="144500"/>
                  </a:lnTo>
                  <a:lnTo>
                    <a:pt x="556628" y="109105"/>
                  </a:lnTo>
                  <a:lnTo>
                    <a:pt x="525335" y="77825"/>
                  </a:lnTo>
                  <a:lnTo>
                    <a:pt x="489953" y="51117"/>
                  </a:lnTo>
                  <a:lnTo>
                    <a:pt x="450951" y="29489"/>
                  </a:lnTo>
                  <a:lnTo>
                    <a:pt x="408838" y="13436"/>
                  </a:lnTo>
                  <a:lnTo>
                    <a:pt x="364096" y="3441"/>
                  </a:lnTo>
                  <a:lnTo>
                    <a:pt x="317220" y="0"/>
                  </a:lnTo>
                  <a:lnTo>
                    <a:pt x="270332" y="3441"/>
                  </a:lnTo>
                  <a:lnTo>
                    <a:pt x="225590" y="13436"/>
                  </a:lnTo>
                  <a:lnTo>
                    <a:pt x="183476" y="29489"/>
                  </a:lnTo>
                  <a:lnTo>
                    <a:pt x="144475" y="51117"/>
                  </a:lnTo>
                  <a:lnTo>
                    <a:pt x="109080" y="77825"/>
                  </a:lnTo>
                  <a:lnTo>
                    <a:pt x="77787" y="109105"/>
                  </a:lnTo>
                  <a:lnTo>
                    <a:pt x="51092" y="144500"/>
                  </a:lnTo>
                  <a:lnTo>
                    <a:pt x="29476" y="183502"/>
                  </a:lnTo>
                  <a:lnTo>
                    <a:pt x="13423" y="225615"/>
                  </a:lnTo>
                  <a:lnTo>
                    <a:pt x="3429" y="270357"/>
                  </a:lnTo>
                  <a:lnTo>
                    <a:pt x="0" y="317220"/>
                  </a:lnTo>
                  <a:lnTo>
                    <a:pt x="3429" y="364096"/>
                  </a:lnTo>
                  <a:lnTo>
                    <a:pt x="13423" y="408838"/>
                  </a:lnTo>
                  <a:lnTo>
                    <a:pt x="29476" y="450951"/>
                  </a:lnTo>
                  <a:lnTo>
                    <a:pt x="51092" y="489953"/>
                  </a:lnTo>
                  <a:lnTo>
                    <a:pt x="77787" y="525348"/>
                  </a:lnTo>
                  <a:lnTo>
                    <a:pt x="109080" y="556628"/>
                  </a:lnTo>
                  <a:lnTo>
                    <a:pt x="144475" y="583336"/>
                  </a:lnTo>
                  <a:lnTo>
                    <a:pt x="183476" y="604964"/>
                  </a:lnTo>
                  <a:lnTo>
                    <a:pt x="225590" y="621017"/>
                  </a:lnTo>
                  <a:lnTo>
                    <a:pt x="270332" y="631012"/>
                  </a:lnTo>
                  <a:lnTo>
                    <a:pt x="317220" y="634441"/>
                  </a:lnTo>
                  <a:lnTo>
                    <a:pt x="364096" y="631012"/>
                  </a:lnTo>
                  <a:lnTo>
                    <a:pt x="408838" y="621017"/>
                  </a:lnTo>
                  <a:lnTo>
                    <a:pt x="450951" y="604964"/>
                  </a:lnTo>
                  <a:lnTo>
                    <a:pt x="489953" y="583336"/>
                  </a:lnTo>
                  <a:lnTo>
                    <a:pt x="525335" y="556628"/>
                  </a:lnTo>
                  <a:lnTo>
                    <a:pt x="556628" y="525348"/>
                  </a:lnTo>
                  <a:lnTo>
                    <a:pt x="583336" y="489953"/>
                  </a:lnTo>
                  <a:lnTo>
                    <a:pt x="604951" y="450951"/>
                  </a:lnTo>
                  <a:lnTo>
                    <a:pt x="621004" y="408838"/>
                  </a:lnTo>
                  <a:lnTo>
                    <a:pt x="630999" y="364096"/>
                  </a:lnTo>
                  <a:lnTo>
                    <a:pt x="634441" y="317220"/>
                  </a:lnTo>
                  <a:close/>
                </a:path>
                <a:path w="1544954" h="4110354">
                  <a:moveTo>
                    <a:pt x="1544726" y="3379101"/>
                  </a:moveTo>
                  <a:lnTo>
                    <a:pt x="1543164" y="3331032"/>
                  </a:lnTo>
                  <a:lnTo>
                    <a:pt x="1538566" y="3283801"/>
                  </a:lnTo>
                  <a:lnTo>
                    <a:pt x="1531010" y="3237496"/>
                  </a:lnTo>
                  <a:lnTo>
                    <a:pt x="1520609" y="3192208"/>
                  </a:lnTo>
                  <a:lnTo>
                    <a:pt x="1507451" y="3148050"/>
                  </a:lnTo>
                  <a:lnTo>
                    <a:pt x="1491640" y="3105099"/>
                  </a:lnTo>
                  <a:lnTo>
                    <a:pt x="1473250" y="3063456"/>
                  </a:lnTo>
                  <a:lnTo>
                    <a:pt x="1452397" y="3023235"/>
                  </a:lnTo>
                  <a:lnTo>
                    <a:pt x="1429181" y="2984500"/>
                  </a:lnTo>
                  <a:lnTo>
                    <a:pt x="1403680" y="2947378"/>
                  </a:lnTo>
                  <a:lnTo>
                    <a:pt x="1376006" y="2911957"/>
                  </a:lnTo>
                  <a:lnTo>
                    <a:pt x="1346250" y="2878328"/>
                  </a:lnTo>
                  <a:lnTo>
                    <a:pt x="1314513" y="2846578"/>
                  </a:lnTo>
                  <a:lnTo>
                    <a:pt x="1280871" y="2816822"/>
                  </a:lnTo>
                  <a:lnTo>
                    <a:pt x="1245450" y="2789148"/>
                  </a:lnTo>
                  <a:lnTo>
                    <a:pt x="1208328" y="2763647"/>
                  </a:lnTo>
                  <a:lnTo>
                    <a:pt x="1169593" y="2740431"/>
                  </a:lnTo>
                  <a:lnTo>
                    <a:pt x="1129372" y="2719578"/>
                  </a:lnTo>
                  <a:lnTo>
                    <a:pt x="1087729" y="2701188"/>
                  </a:lnTo>
                  <a:lnTo>
                    <a:pt x="1044790" y="2685377"/>
                  </a:lnTo>
                  <a:lnTo>
                    <a:pt x="1000620" y="2672219"/>
                  </a:lnTo>
                  <a:lnTo>
                    <a:pt x="955332" y="2661818"/>
                  </a:lnTo>
                  <a:lnTo>
                    <a:pt x="909027" y="2654262"/>
                  </a:lnTo>
                  <a:lnTo>
                    <a:pt x="861796" y="2649664"/>
                  </a:lnTo>
                  <a:lnTo>
                    <a:pt x="813739" y="2648115"/>
                  </a:lnTo>
                  <a:lnTo>
                    <a:pt x="765670" y="2649664"/>
                  </a:lnTo>
                  <a:lnTo>
                    <a:pt x="718439" y="2654262"/>
                  </a:lnTo>
                  <a:lnTo>
                    <a:pt x="672134" y="2661818"/>
                  </a:lnTo>
                  <a:lnTo>
                    <a:pt x="626846" y="2672219"/>
                  </a:lnTo>
                  <a:lnTo>
                    <a:pt x="582676" y="2685377"/>
                  </a:lnTo>
                  <a:lnTo>
                    <a:pt x="539737" y="2701188"/>
                  </a:lnTo>
                  <a:lnTo>
                    <a:pt x="498094" y="2719578"/>
                  </a:lnTo>
                  <a:lnTo>
                    <a:pt x="457873" y="2740431"/>
                  </a:lnTo>
                  <a:lnTo>
                    <a:pt x="419138" y="2763647"/>
                  </a:lnTo>
                  <a:lnTo>
                    <a:pt x="382016" y="2789148"/>
                  </a:lnTo>
                  <a:lnTo>
                    <a:pt x="346595" y="2816822"/>
                  </a:lnTo>
                  <a:lnTo>
                    <a:pt x="312953" y="2846578"/>
                  </a:lnTo>
                  <a:lnTo>
                    <a:pt x="281216" y="2878328"/>
                  </a:lnTo>
                  <a:lnTo>
                    <a:pt x="251460" y="2911957"/>
                  </a:lnTo>
                  <a:lnTo>
                    <a:pt x="223786" y="2947378"/>
                  </a:lnTo>
                  <a:lnTo>
                    <a:pt x="198285" y="2984500"/>
                  </a:lnTo>
                  <a:lnTo>
                    <a:pt x="175069" y="3023235"/>
                  </a:lnTo>
                  <a:lnTo>
                    <a:pt x="154216" y="3063456"/>
                  </a:lnTo>
                  <a:lnTo>
                    <a:pt x="135826" y="3105099"/>
                  </a:lnTo>
                  <a:lnTo>
                    <a:pt x="120015" y="3148050"/>
                  </a:lnTo>
                  <a:lnTo>
                    <a:pt x="106857" y="3192208"/>
                  </a:lnTo>
                  <a:lnTo>
                    <a:pt x="96456" y="3237496"/>
                  </a:lnTo>
                  <a:lnTo>
                    <a:pt x="88900" y="3283801"/>
                  </a:lnTo>
                  <a:lnTo>
                    <a:pt x="84302" y="3331032"/>
                  </a:lnTo>
                  <a:lnTo>
                    <a:pt x="82753" y="3379101"/>
                  </a:lnTo>
                  <a:lnTo>
                    <a:pt x="84302" y="3427158"/>
                  </a:lnTo>
                  <a:lnTo>
                    <a:pt x="88900" y="3474389"/>
                  </a:lnTo>
                  <a:lnTo>
                    <a:pt x="96456" y="3520694"/>
                  </a:lnTo>
                  <a:lnTo>
                    <a:pt x="106857" y="3565982"/>
                  </a:lnTo>
                  <a:lnTo>
                    <a:pt x="120015" y="3610152"/>
                  </a:lnTo>
                  <a:lnTo>
                    <a:pt x="135826" y="3653091"/>
                  </a:lnTo>
                  <a:lnTo>
                    <a:pt x="154216" y="3694734"/>
                  </a:lnTo>
                  <a:lnTo>
                    <a:pt x="175069" y="3734968"/>
                  </a:lnTo>
                  <a:lnTo>
                    <a:pt x="198285" y="3773690"/>
                  </a:lnTo>
                  <a:lnTo>
                    <a:pt x="223786" y="3810812"/>
                  </a:lnTo>
                  <a:lnTo>
                    <a:pt x="251460" y="3846233"/>
                  </a:lnTo>
                  <a:lnTo>
                    <a:pt x="281216" y="3879875"/>
                  </a:lnTo>
                  <a:lnTo>
                    <a:pt x="312953" y="3911612"/>
                  </a:lnTo>
                  <a:lnTo>
                    <a:pt x="346595" y="3941368"/>
                  </a:lnTo>
                  <a:lnTo>
                    <a:pt x="382016" y="3969042"/>
                  </a:lnTo>
                  <a:lnTo>
                    <a:pt x="419138" y="3994543"/>
                  </a:lnTo>
                  <a:lnTo>
                    <a:pt x="457873" y="4017759"/>
                  </a:lnTo>
                  <a:lnTo>
                    <a:pt x="498094" y="4038612"/>
                  </a:lnTo>
                  <a:lnTo>
                    <a:pt x="539737" y="4057002"/>
                  </a:lnTo>
                  <a:lnTo>
                    <a:pt x="582676" y="4072813"/>
                  </a:lnTo>
                  <a:lnTo>
                    <a:pt x="626846" y="4085971"/>
                  </a:lnTo>
                  <a:lnTo>
                    <a:pt x="672134" y="4096385"/>
                  </a:lnTo>
                  <a:lnTo>
                    <a:pt x="718439" y="4103928"/>
                  </a:lnTo>
                  <a:lnTo>
                    <a:pt x="765670" y="4108526"/>
                  </a:lnTo>
                  <a:lnTo>
                    <a:pt x="813739" y="4110088"/>
                  </a:lnTo>
                  <a:lnTo>
                    <a:pt x="861796" y="4108526"/>
                  </a:lnTo>
                  <a:lnTo>
                    <a:pt x="909027" y="4103928"/>
                  </a:lnTo>
                  <a:lnTo>
                    <a:pt x="955332" y="4096385"/>
                  </a:lnTo>
                  <a:lnTo>
                    <a:pt x="1000620" y="4085971"/>
                  </a:lnTo>
                  <a:lnTo>
                    <a:pt x="1044790" y="4072813"/>
                  </a:lnTo>
                  <a:lnTo>
                    <a:pt x="1087729" y="4057002"/>
                  </a:lnTo>
                  <a:lnTo>
                    <a:pt x="1129372" y="4038612"/>
                  </a:lnTo>
                  <a:lnTo>
                    <a:pt x="1169593" y="4017759"/>
                  </a:lnTo>
                  <a:lnTo>
                    <a:pt x="1208328" y="3994543"/>
                  </a:lnTo>
                  <a:lnTo>
                    <a:pt x="1245450" y="3969042"/>
                  </a:lnTo>
                  <a:lnTo>
                    <a:pt x="1280871" y="3941368"/>
                  </a:lnTo>
                  <a:lnTo>
                    <a:pt x="1314513" y="3911612"/>
                  </a:lnTo>
                  <a:lnTo>
                    <a:pt x="1346250" y="3879875"/>
                  </a:lnTo>
                  <a:lnTo>
                    <a:pt x="1376006" y="3846233"/>
                  </a:lnTo>
                  <a:lnTo>
                    <a:pt x="1403680" y="3810812"/>
                  </a:lnTo>
                  <a:lnTo>
                    <a:pt x="1429181" y="3773690"/>
                  </a:lnTo>
                  <a:lnTo>
                    <a:pt x="1452397" y="3734968"/>
                  </a:lnTo>
                  <a:lnTo>
                    <a:pt x="1473250" y="3694734"/>
                  </a:lnTo>
                  <a:lnTo>
                    <a:pt x="1491640" y="3653091"/>
                  </a:lnTo>
                  <a:lnTo>
                    <a:pt x="1507451" y="3610152"/>
                  </a:lnTo>
                  <a:lnTo>
                    <a:pt x="1520609" y="3565982"/>
                  </a:lnTo>
                  <a:lnTo>
                    <a:pt x="1531010" y="3520694"/>
                  </a:lnTo>
                  <a:lnTo>
                    <a:pt x="1538566" y="3474389"/>
                  </a:lnTo>
                  <a:lnTo>
                    <a:pt x="1543164" y="3427158"/>
                  </a:lnTo>
                  <a:lnTo>
                    <a:pt x="1544726" y="3379101"/>
                  </a:lnTo>
                  <a:close/>
                </a:path>
              </a:pathLst>
            </a:custGeom>
            <a:solidFill>
              <a:srgbClr val="FFFFFF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77792" y="9116644"/>
              <a:ext cx="1158875" cy="1158875"/>
            </a:xfrm>
            <a:custGeom>
              <a:avLst/>
              <a:gdLst/>
              <a:ahLst/>
              <a:cxnLst/>
              <a:rect l="l" t="t" r="r" b="b"/>
              <a:pathLst>
                <a:path w="1158875" h="1158875">
                  <a:moveTo>
                    <a:pt x="579272" y="0"/>
                  </a:moveTo>
                  <a:lnTo>
                    <a:pt x="531762" y="1920"/>
                  </a:lnTo>
                  <a:lnTo>
                    <a:pt x="485310" y="7581"/>
                  </a:lnTo>
                  <a:lnTo>
                    <a:pt x="440065" y="16835"/>
                  </a:lnTo>
                  <a:lnTo>
                    <a:pt x="396176" y="29531"/>
                  </a:lnTo>
                  <a:lnTo>
                    <a:pt x="353792" y="45521"/>
                  </a:lnTo>
                  <a:lnTo>
                    <a:pt x="313062" y="64656"/>
                  </a:lnTo>
                  <a:lnTo>
                    <a:pt x="274135" y="86787"/>
                  </a:lnTo>
                  <a:lnTo>
                    <a:pt x="237160" y="111765"/>
                  </a:lnTo>
                  <a:lnTo>
                    <a:pt x="202287" y="139440"/>
                  </a:lnTo>
                  <a:lnTo>
                    <a:pt x="169664" y="169664"/>
                  </a:lnTo>
                  <a:lnTo>
                    <a:pt x="139440" y="202287"/>
                  </a:lnTo>
                  <a:lnTo>
                    <a:pt x="111765" y="237160"/>
                  </a:lnTo>
                  <a:lnTo>
                    <a:pt x="86787" y="274135"/>
                  </a:lnTo>
                  <a:lnTo>
                    <a:pt x="64656" y="313062"/>
                  </a:lnTo>
                  <a:lnTo>
                    <a:pt x="45521" y="353792"/>
                  </a:lnTo>
                  <a:lnTo>
                    <a:pt x="29531" y="396176"/>
                  </a:lnTo>
                  <a:lnTo>
                    <a:pt x="16835" y="440065"/>
                  </a:lnTo>
                  <a:lnTo>
                    <a:pt x="7581" y="485310"/>
                  </a:lnTo>
                  <a:lnTo>
                    <a:pt x="1920" y="531762"/>
                  </a:lnTo>
                  <a:lnTo>
                    <a:pt x="0" y="579272"/>
                  </a:lnTo>
                  <a:lnTo>
                    <a:pt x="1920" y="626782"/>
                  </a:lnTo>
                  <a:lnTo>
                    <a:pt x="7581" y="673233"/>
                  </a:lnTo>
                  <a:lnTo>
                    <a:pt x="16835" y="718479"/>
                  </a:lnTo>
                  <a:lnTo>
                    <a:pt x="29531" y="762368"/>
                  </a:lnTo>
                  <a:lnTo>
                    <a:pt x="45521" y="804752"/>
                  </a:lnTo>
                  <a:lnTo>
                    <a:pt x="64656" y="845482"/>
                  </a:lnTo>
                  <a:lnTo>
                    <a:pt x="86787" y="884409"/>
                  </a:lnTo>
                  <a:lnTo>
                    <a:pt x="111765" y="921384"/>
                  </a:lnTo>
                  <a:lnTo>
                    <a:pt x="139440" y="956257"/>
                  </a:lnTo>
                  <a:lnTo>
                    <a:pt x="169664" y="988880"/>
                  </a:lnTo>
                  <a:lnTo>
                    <a:pt x="202287" y="1019104"/>
                  </a:lnTo>
                  <a:lnTo>
                    <a:pt x="237160" y="1046779"/>
                  </a:lnTo>
                  <a:lnTo>
                    <a:pt x="274135" y="1071757"/>
                  </a:lnTo>
                  <a:lnTo>
                    <a:pt x="313062" y="1093887"/>
                  </a:lnTo>
                  <a:lnTo>
                    <a:pt x="353792" y="1113023"/>
                  </a:lnTo>
                  <a:lnTo>
                    <a:pt x="396176" y="1129013"/>
                  </a:lnTo>
                  <a:lnTo>
                    <a:pt x="440065" y="1141709"/>
                  </a:lnTo>
                  <a:lnTo>
                    <a:pt x="485310" y="1150963"/>
                  </a:lnTo>
                  <a:lnTo>
                    <a:pt x="531762" y="1156624"/>
                  </a:lnTo>
                  <a:lnTo>
                    <a:pt x="579272" y="1158544"/>
                  </a:lnTo>
                  <a:lnTo>
                    <a:pt x="626782" y="1156624"/>
                  </a:lnTo>
                  <a:lnTo>
                    <a:pt x="673233" y="1150963"/>
                  </a:lnTo>
                  <a:lnTo>
                    <a:pt x="718479" y="1141709"/>
                  </a:lnTo>
                  <a:lnTo>
                    <a:pt x="762368" y="1129013"/>
                  </a:lnTo>
                  <a:lnTo>
                    <a:pt x="804752" y="1113023"/>
                  </a:lnTo>
                  <a:lnTo>
                    <a:pt x="845482" y="1093887"/>
                  </a:lnTo>
                  <a:lnTo>
                    <a:pt x="884409" y="1071757"/>
                  </a:lnTo>
                  <a:lnTo>
                    <a:pt x="921384" y="1046779"/>
                  </a:lnTo>
                  <a:lnTo>
                    <a:pt x="956257" y="1019104"/>
                  </a:lnTo>
                  <a:lnTo>
                    <a:pt x="988880" y="988880"/>
                  </a:lnTo>
                  <a:lnTo>
                    <a:pt x="1019104" y="956257"/>
                  </a:lnTo>
                  <a:lnTo>
                    <a:pt x="1046779" y="921384"/>
                  </a:lnTo>
                  <a:lnTo>
                    <a:pt x="1071757" y="884409"/>
                  </a:lnTo>
                  <a:lnTo>
                    <a:pt x="1093887" y="845482"/>
                  </a:lnTo>
                  <a:lnTo>
                    <a:pt x="1113023" y="804752"/>
                  </a:lnTo>
                  <a:lnTo>
                    <a:pt x="1129013" y="762368"/>
                  </a:lnTo>
                  <a:lnTo>
                    <a:pt x="1141709" y="718479"/>
                  </a:lnTo>
                  <a:lnTo>
                    <a:pt x="1150963" y="673233"/>
                  </a:lnTo>
                  <a:lnTo>
                    <a:pt x="1156624" y="626782"/>
                  </a:lnTo>
                  <a:lnTo>
                    <a:pt x="1158544" y="579272"/>
                  </a:lnTo>
                  <a:lnTo>
                    <a:pt x="1156624" y="531762"/>
                  </a:lnTo>
                  <a:lnTo>
                    <a:pt x="1150963" y="485310"/>
                  </a:lnTo>
                  <a:lnTo>
                    <a:pt x="1141709" y="440065"/>
                  </a:lnTo>
                  <a:lnTo>
                    <a:pt x="1129013" y="396176"/>
                  </a:lnTo>
                  <a:lnTo>
                    <a:pt x="1113023" y="353792"/>
                  </a:lnTo>
                  <a:lnTo>
                    <a:pt x="1093887" y="313062"/>
                  </a:lnTo>
                  <a:lnTo>
                    <a:pt x="1071757" y="274135"/>
                  </a:lnTo>
                  <a:lnTo>
                    <a:pt x="1046779" y="237160"/>
                  </a:lnTo>
                  <a:lnTo>
                    <a:pt x="1019104" y="202287"/>
                  </a:lnTo>
                  <a:lnTo>
                    <a:pt x="988880" y="169664"/>
                  </a:lnTo>
                  <a:lnTo>
                    <a:pt x="956257" y="139440"/>
                  </a:lnTo>
                  <a:lnTo>
                    <a:pt x="921384" y="111765"/>
                  </a:lnTo>
                  <a:lnTo>
                    <a:pt x="884409" y="86787"/>
                  </a:lnTo>
                  <a:lnTo>
                    <a:pt x="845482" y="64656"/>
                  </a:lnTo>
                  <a:lnTo>
                    <a:pt x="804752" y="45521"/>
                  </a:lnTo>
                  <a:lnTo>
                    <a:pt x="762368" y="29531"/>
                  </a:lnTo>
                  <a:lnTo>
                    <a:pt x="718479" y="16835"/>
                  </a:lnTo>
                  <a:lnTo>
                    <a:pt x="673233" y="7581"/>
                  </a:lnTo>
                  <a:lnTo>
                    <a:pt x="626782" y="1920"/>
                  </a:lnTo>
                  <a:lnTo>
                    <a:pt x="579272" y="0"/>
                  </a:lnTo>
                  <a:close/>
                </a:path>
              </a:pathLst>
            </a:custGeom>
            <a:solidFill>
              <a:srgbClr val="FFFFFF">
                <a:alpha val="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32909" y="1144752"/>
              <a:ext cx="7447915" cy="10937240"/>
            </a:xfrm>
            <a:custGeom>
              <a:avLst/>
              <a:gdLst/>
              <a:ahLst/>
              <a:cxnLst/>
              <a:rect l="l" t="t" r="r" b="b"/>
              <a:pathLst>
                <a:path w="7447915" h="10937240">
                  <a:moveTo>
                    <a:pt x="689610" y="9999345"/>
                  </a:moveTo>
                  <a:lnTo>
                    <a:pt x="686460" y="9952571"/>
                  </a:lnTo>
                  <a:lnTo>
                    <a:pt x="677291" y="9907689"/>
                  </a:lnTo>
                  <a:lnTo>
                    <a:pt x="662508" y="9865144"/>
                  </a:lnTo>
                  <a:lnTo>
                    <a:pt x="642531" y="9825330"/>
                  </a:lnTo>
                  <a:lnTo>
                    <a:pt x="617766" y="9788665"/>
                  </a:lnTo>
                  <a:lnTo>
                    <a:pt x="588619" y="9755543"/>
                  </a:lnTo>
                  <a:lnTo>
                    <a:pt x="555498" y="9726397"/>
                  </a:lnTo>
                  <a:lnTo>
                    <a:pt x="518833" y="9701632"/>
                  </a:lnTo>
                  <a:lnTo>
                    <a:pt x="479018" y="9681642"/>
                  </a:lnTo>
                  <a:lnTo>
                    <a:pt x="436460" y="9666859"/>
                  </a:lnTo>
                  <a:lnTo>
                    <a:pt x="391591" y="9657690"/>
                  </a:lnTo>
                  <a:lnTo>
                    <a:pt x="344805" y="9654540"/>
                  </a:lnTo>
                  <a:lnTo>
                    <a:pt x="298005" y="9657690"/>
                  </a:lnTo>
                  <a:lnTo>
                    <a:pt x="253123" y="9666859"/>
                  </a:lnTo>
                  <a:lnTo>
                    <a:pt x="210578" y="9681642"/>
                  </a:lnTo>
                  <a:lnTo>
                    <a:pt x="170764" y="9701632"/>
                  </a:lnTo>
                  <a:lnTo>
                    <a:pt x="134086" y="9726397"/>
                  </a:lnTo>
                  <a:lnTo>
                    <a:pt x="100977" y="9755543"/>
                  </a:lnTo>
                  <a:lnTo>
                    <a:pt x="71831" y="9788665"/>
                  </a:lnTo>
                  <a:lnTo>
                    <a:pt x="47066" y="9825330"/>
                  </a:lnTo>
                  <a:lnTo>
                    <a:pt x="27089" y="9865144"/>
                  </a:lnTo>
                  <a:lnTo>
                    <a:pt x="12306" y="9907689"/>
                  </a:lnTo>
                  <a:lnTo>
                    <a:pt x="3136" y="9952571"/>
                  </a:lnTo>
                  <a:lnTo>
                    <a:pt x="0" y="9999345"/>
                  </a:lnTo>
                  <a:lnTo>
                    <a:pt x="3136" y="10046132"/>
                  </a:lnTo>
                  <a:lnTo>
                    <a:pt x="12306" y="10091014"/>
                  </a:lnTo>
                  <a:lnTo>
                    <a:pt x="27089" y="10133559"/>
                  </a:lnTo>
                  <a:lnTo>
                    <a:pt x="47066" y="10173373"/>
                  </a:lnTo>
                  <a:lnTo>
                    <a:pt x="71831" y="10210038"/>
                  </a:lnTo>
                  <a:lnTo>
                    <a:pt x="100977" y="10243160"/>
                  </a:lnTo>
                  <a:lnTo>
                    <a:pt x="134086" y="10272306"/>
                  </a:lnTo>
                  <a:lnTo>
                    <a:pt x="170764" y="10297071"/>
                  </a:lnTo>
                  <a:lnTo>
                    <a:pt x="210578" y="10317061"/>
                  </a:lnTo>
                  <a:lnTo>
                    <a:pt x="253123" y="10331844"/>
                  </a:lnTo>
                  <a:lnTo>
                    <a:pt x="298005" y="10341013"/>
                  </a:lnTo>
                  <a:lnTo>
                    <a:pt x="344805" y="10344150"/>
                  </a:lnTo>
                  <a:lnTo>
                    <a:pt x="391591" y="10341013"/>
                  </a:lnTo>
                  <a:lnTo>
                    <a:pt x="436460" y="10331844"/>
                  </a:lnTo>
                  <a:lnTo>
                    <a:pt x="479018" y="10317061"/>
                  </a:lnTo>
                  <a:lnTo>
                    <a:pt x="518833" y="10297071"/>
                  </a:lnTo>
                  <a:lnTo>
                    <a:pt x="555498" y="10272306"/>
                  </a:lnTo>
                  <a:lnTo>
                    <a:pt x="588619" y="10243160"/>
                  </a:lnTo>
                  <a:lnTo>
                    <a:pt x="617766" y="10210038"/>
                  </a:lnTo>
                  <a:lnTo>
                    <a:pt x="642531" y="10173373"/>
                  </a:lnTo>
                  <a:lnTo>
                    <a:pt x="662508" y="10133559"/>
                  </a:lnTo>
                  <a:lnTo>
                    <a:pt x="677291" y="10091014"/>
                  </a:lnTo>
                  <a:lnTo>
                    <a:pt x="686460" y="10046132"/>
                  </a:lnTo>
                  <a:lnTo>
                    <a:pt x="689610" y="9999345"/>
                  </a:lnTo>
                  <a:close/>
                </a:path>
                <a:path w="7447915" h="10937240">
                  <a:moveTo>
                    <a:pt x="3999738" y="9723501"/>
                  </a:moveTo>
                  <a:lnTo>
                    <a:pt x="3996588" y="9676727"/>
                  </a:lnTo>
                  <a:lnTo>
                    <a:pt x="3987419" y="9631845"/>
                  </a:lnTo>
                  <a:lnTo>
                    <a:pt x="3972636" y="9589300"/>
                  </a:lnTo>
                  <a:lnTo>
                    <a:pt x="3952646" y="9549486"/>
                  </a:lnTo>
                  <a:lnTo>
                    <a:pt x="3927881" y="9512821"/>
                  </a:lnTo>
                  <a:lnTo>
                    <a:pt x="3898735" y="9479699"/>
                  </a:lnTo>
                  <a:lnTo>
                    <a:pt x="3865613" y="9450553"/>
                  </a:lnTo>
                  <a:lnTo>
                    <a:pt x="3828948" y="9425788"/>
                  </a:lnTo>
                  <a:lnTo>
                    <a:pt x="3789134" y="9405798"/>
                  </a:lnTo>
                  <a:lnTo>
                    <a:pt x="3746589" y="9391015"/>
                  </a:lnTo>
                  <a:lnTo>
                    <a:pt x="3701707" y="9381846"/>
                  </a:lnTo>
                  <a:lnTo>
                    <a:pt x="3654933" y="9378696"/>
                  </a:lnTo>
                  <a:lnTo>
                    <a:pt x="3608146" y="9381846"/>
                  </a:lnTo>
                  <a:lnTo>
                    <a:pt x="3563264" y="9391015"/>
                  </a:lnTo>
                  <a:lnTo>
                    <a:pt x="3520719" y="9405798"/>
                  </a:lnTo>
                  <a:lnTo>
                    <a:pt x="3480905" y="9425788"/>
                  </a:lnTo>
                  <a:lnTo>
                    <a:pt x="3444240" y="9450553"/>
                  </a:lnTo>
                  <a:lnTo>
                    <a:pt x="3411118" y="9479699"/>
                  </a:lnTo>
                  <a:lnTo>
                    <a:pt x="3381972" y="9512821"/>
                  </a:lnTo>
                  <a:lnTo>
                    <a:pt x="3357207" y="9549486"/>
                  </a:lnTo>
                  <a:lnTo>
                    <a:pt x="3337217" y="9589300"/>
                  </a:lnTo>
                  <a:lnTo>
                    <a:pt x="3322434" y="9631845"/>
                  </a:lnTo>
                  <a:lnTo>
                    <a:pt x="3313265" y="9676727"/>
                  </a:lnTo>
                  <a:lnTo>
                    <a:pt x="3310128" y="9723501"/>
                  </a:lnTo>
                  <a:lnTo>
                    <a:pt x="3313265" y="9770288"/>
                  </a:lnTo>
                  <a:lnTo>
                    <a:pt x="3322434" y="9815170"/>
                  </a:lnTo>
                  <a:lnTo>
                    <a:pt x="3337217" y="9857715"/>
                  </a:lnTo>
                  <a:lnTo>
                    <a:pt x="3357207" y="9897529"/>
                  </a:lnTo>
                  <a:lnTo>
                    <a:pt x="3381972" y="9934194"/>
                  </a:lnTo>
                  <a:lnTo>
                    <a:pt x="3411118" y="9967316"/>
                  </a:lnTo>
                  <a:lnTo>
                    <a:pt x="3444240" y="9996462"/>
                  </a:lnTo>
                  <a:lnTo>
                    <a:pt x="3480905" y="10021227"/>
                  </a:lnTo>
                  <a:lnTo>
                    <a:pt x="3520719" y="10041217"/>
                  </a:lnTo>
                  <a:lnTo>
                    <a:pt x="3563264" y="10056000"/>
                  </a:lnTo>
                  <a:lnTo>
                    <a:pt x="3608146" y="10065169"/>
                  </a:lnTo>
                  <a:lnTo>
                    <a:pt x="3654933" y="10068306"/>
                  </a:lnTo>
                  <a:lnTo>
                    <a:pt x="3701707" y="10065169"/>
                  </a:lnTo>
                  <a:lnTo>
                    <a:pt x="3746589" y="10056000"/>
                  </a:lnTo>
                  <a:lnTo>
                    <a:pt x="3789134" y="10041217"/>
                  </a:lnTo>
                  <a:lnTo>
                    <a:pt x="3828948" y="10021227"/>
                  </a:lnTo>
                  <a:lnTo>
                    <a:pt x="3865613" y="9996462"/>
                  </a:lnTo>
                  <a:lnTo>
                    <a:pt x="3898735" y="9967316"/>
                  </a:lnTo>
                  <a:lnTo>
                    <a:pt x="3927881" y="9934194"/>
                  </a:lnTo>
                  <a:lnTo>
                    <a:pt x="3952646" y="9897529"/>
                  </a:lnTo>
                  <a:lnTo>
                    <a:pt x="3972636" y="9857715"/>
                  </a:lnTo>
                  <a:lnTo>
                    <a:pt x="3987419" y="9815170"/>
                  </a:lnTo>
                  <a:lnTo>
                    <a:pt x="3996588" y="9770288"/>
                  </a:lnTo>
                  <a:lnTo>
                    <a:pt x="3999738" y="9723501"/>
                  </a:lnTo>
                  <a:close/>
                </a:path>
                <a:path w="7447915" h="10937240">
                  <a:moveTo>
                    <a:pt x="5654802" y="8358073"/>
                  </a:moveTo>
                  <a:lnTo>
                    <a:pt x="5652528" y="8310258"/>
                  </a:lnTo>
                  <a:lnTo>
                    <a:pt x="5645848" y="8263725"/>
                  </a:lnTo>
                  <a:lnTo>
                    <a:pt x="5634964" y="8218691"/>
                  </a:lnTo>
                  <a:lnTo>
                    <a:pt x="5620093" y="8175358"/>
                  </a:lnTo>
                  <a:lnTo>
                    <a:pt x="5601436" y="8133931"/>
                  </a:lnTo>
                  <a:lnTo>
                    <a:pt x="5579211" y="8094624"/>
                  </a:lnTo>
                  <a:lnTo>
                    <a:pt x="5553621" y="8057642"/>
                  </a:lnTo>
                  <a:lnTo>
                    <a:pt x="5524868" y="8023199"/>
                  </a:lnTo>
                  <a:lnTo>
                    <a:pt x="5493156" y="7991488"/>
                  </a:lnTo>
                  <a:lnTo>
                    <a:pt x="5458714" y="7962735"/>
                  </a:lnTo>
                  <a:lnTo>
                    <a:pt x="5421731" y="7937144"/>
                  </a:lnTo>
                  <a:lnTo>
                    <a:pt x="5382425" y="7914919"/>
                  </a:lnTo>
                  <a:lnTo>
                    <a:pt x="5340997" y="7896263"/>
                  </a:lnTo>
                  <a:lnTo>
                    <a:pt x="5297665" y="7881391"/>
                  </a:lnTo>
                  <a:lnTo>
                    <a:pt x="5252631" y="7870507"/>
                  </a:lnTo>
                  <a:lnTo>
                    <a:pt x="5250319" y="7870177"/>
                  </a:lnTo>
                  <a:lnTo>
                    <a:pt x="5258232" y="7848714"/>
                  </a:lnTo>
                  <a:lnTo>
                    <a:pt x="5271643" y="7803718"/>
                  </a:lnTo>
                  <a:lnTo>
                    <a:pt x="5282235" y="7757579"/>
                  </a:lnTo>
                  <a:lnTo>
                    <a:pt x="5289931" y="7710398"/>
                  </a:lnTo>
                  <a:lnTo>
                    <a:pt x="5294617" y="7662265"/>
                  </a:lnTo>
                  <a:lnTo>
                    <a:pt x="5296205" y="7613294"/>
                  </a:lnTo>
                  <a:lnTo>
                    <a:pt x="5294617" y="7564336"/>
                  </a:lnTo>
                  <a:lnTo>
                    <a:pt x="5289931" y="7516203"/>
                  </a:lnTo>
                  <a:lnTo>
                    <a:pt x="5282235" y="7469022"/>
                  </a:lnTo>
                  <a:lnTo>
                    <a:pt x="5271643" y="7422883"/>
                  </a:lnTo>
                  <a:lnTo>
                    <a:pt x="5258232" y="7377887"/>
                  </a:lnTo>
                  <a:lnTo>
                    <a:pt x="5242115" y="7334136"/>
                  </a:lnTo>
                  <a:lnTo>
                    <a:pt x="5223383" y="7291705"/>
                  </a:lnTo>
                  <a:lnTo>
                    <a:pt x="5202136" y="7250722"/>
                  </a:lnTo>
                  <a:lnTo>
                    <a:pt x="5178476" y="7211263"/>
                  </a:lnTo>
                  <a:lnTo>
                    <a:pt x="5152504" y="7173442"/>
                  </a:lnTo>
                  <a:lnTo>
                    <a:pt x="5124310" y="7137349"/>
                  </a:lnTo>
                  <a:lnTo>
                    <a:pt x="5093982" y="7103072"/>
                  </a:lnTo>
                  <a:lnTo>
                    <a:pt x="5061648" y="7070738"/>
                  </a:lnTo>
                  <a:lnTo>
                    <a:pt x="5027371" y="7040410"/>
                  </a:lnTo>
                  <a:lnTo>
                    <a:pt x="4991278" y="7012216"/>
                  </a:lnTo>
                  <a:lnTo>
                    <a:pt x="4953457" y="6986244"/>
                  </a:lnTo>
                  <a:lnTo>
                    <a:pt x="4913998" y="6962584"/>
                  </a:lnTo>
                  <a:lnTo>
                    <a:pt x="4873015" y="6941337"/>
                  </a:lnTo>
                  <a:lnTo>
                    <a:pt x="4830584" y="6922605"/>
                  </a:lnTo>
                  <a:lnTo>
                    <a:pt x="4786833" y="6906488"/>
                  </a:lnTo>
                  <a:lnTo>
                    <a:pt x="4741837" y="6893077"/>
                  </a:lnTo>
                  <a:lnTo>
                    <a:pt x="4695698" y="6882485"/>
                  </a:lnTo>
                  <a:lnTo>
                    <a:pt x="4648517" y="6874789"/>
                  </a:lnTo>
                  <a:lnTo>
                    <a:pt x="4600384" y="6870103"/>
                  </a:lnTo>
                  <a:lnTo>
                    <a:pt x="4551426" y="6868515"/>
                  </a:lnTo>
                  <a:lnTo>
                    <a:pt x="4502455" y="6870103"/>
                  </a:lnTo>
                  <a:lnTo>
                    <a:pt x="4454322" y="6874789"/>
                  </a:lnTo>
                  <a:lnTo>
                    <a:pt x="4407141" y="6882485"/>
                  </a:lnTo>
                  <a:lnTo>
                    <a:pt x="4361002" y="6893077"/>
                  </a:lnTo>
                  <a:lnTo>
                    <a:pt x="4316006" y="6906488"/>
                  </a:lnTo>
                  <a:lnTo>
                    <a:pt x="4272254" y="6922605"/>
                  </a:lnTo>
                  <a:lnTo>
                    <a:pt x="4229824" y="6941337"/>
                  </a:lnTo>
                  <a:lnTo>
                    <a:pt x="4188841" y="6962584"/>
                  </a:lnTo>
                  <a:lnTo>
                    <a:pt x="4149382" y="6986244"/>
                  </a:lnTo>
                  <a:lnTo>
                    <a:pt x="4111561" y="7012216"/>
                  </a:lnTo>
                  <a:lnTo>
                    <a:pt x="4075468" y="7040410"/>
                  </a:lnTo>
                  <a:lnTo>
                    <a:pt x="4041190" y="7070738"/>
                  </a:lnTo>
                  <a:lnTo>
                    <a:pt x="4008856" y="7103072"/>
                  </a:lnTo>
                  <a:lnTo>
                    <a:pt x="3978529" y="7137349"/>
                  </a:lnTo>
                  <a:lnTo>
                    <a:pt x="3950335" y="7173442"/>
                  </a:lnTo>
                  <a:lnTo>
                    <a:pt x="3924363" y="7211263"/>
                  </a:lnTo>
                  <a:lnTo>
                    <a:pt x="3900703" y="7250722"/>
                  </a:lnTo>
                  <a:lnTo>
                    <a:pt x="3879456" y="7291705"/>
                  </a:lnTo>
                  <a:lnTo>
                    <a:pt x="3860723" y="7334136"/>
                  </a:lnTo>
                  <a:lnTo>
                    <a:pt x="3844607" y="7377887"/>
                  </a:lnTo>
                  <a:lnTo>
                    <a:pt x="3831196" y="7422883"/>
                  </a:lnTo>
                  <a:lnTo>
                    <a:pt x="3820604" y="7469022"/>
                  </a:lnTo>
                  <a:lnTo>
                    <a:pt x="3812908" y="7516203"/>
                  </a:lnTo>
                  <a:lnTo>
                    <a:pt x="3808222" y="7564336"/>
                  </a:lnTo>
                  <a:lnTo>
                    <a:pt x="3806647" y="7613294"/>
                  </a:lnTo>
                  <a:lnTo>
                    <a:pt x="3808222" y="7662265"/>
                  </a:lnTo>
                  <a:lnTo>
                    <a:pt x="3812908" y="7710398"/>
                  </a:lnTo>
                  <a:lnTo>
                    <a:pt x="3820604" y="7757579"/>
                  </a:lnTo>
                  <a:lnTo>
                    <a:pt x="3831196" y="7803718"/>
                  </a:lnTo>
                  <a:lnTo>
                    <a:pt x="3844607" y="7848714"/>
                  </a:lnTo>
                  <a:lnTo>
                    <a:pt x="3860723" y="7892466"/>
                  </a:lnTo>
                  <a:lnTo>
                    <a:pt x="3879456" y="7934896"/>
                  </a:lnTo>
                  <a:lnTo>
                    <a:pt x="3900703" y="7975879"/>
                  </a:lnTo>
                  <a:lnTo>
                    <a:pt x="3924363" y="8015338"/>
                  </a:lnTo>
                  <a:lnTo>
                    <a:pt x="3950335" y="8053159"/>
                  </a:lnTo>
                  <a:lnTo>
                    <a:pt x="3978529" y="8089252"/>
                  </a:lnTo>
                  <a:lnTo>
                    <a:pt x="4008856" y="8123529"/>
                  </a:lnTo>
                  <a:lnTo>
                    <a:pt x="4041190" y="8155864"/>
                  </a:lnTo>
                  <a:lnTo>
                    <a:pt x="4075468" y="8186191"/>
                  </a:lnTo>
                  <a:lnTo>
                    <a:pt x="4111561" y="8214385"/>
                  </a:lnTo>
                  <a:lnTo>
                    <a:pt x="4149382" y="8240357"/>
                  </a:lnTo>
                  <a:lnTo>
                    <a:pt x="4188841" y="8264017"/>
                  </a:lnTo>
                  <a:lnTo>
                    <a:pt x="4229824" y="8285264"/>
                  </a:lnTo>
                  <a:lnTo>
                    <a:pt x="4272254" y="8303996"/>
                  </a:lnTo>
                  <a:lnTo>
                    <a:pt x="4316006" y="8320113"/>
                  </a:lnTo>
                  <a:lnTo>
                    <a:pt x="4361002" y="8333524"/>
                  </a:lnTo>
                  <a:lnTo>
                    <a:pt x="4407141" y="8344116"/>
                  </a:lnTo>
                  <a:lnTo>
                    <a:pt x="4454322" y="8351812"/>
                  </a:lnTo>
                  <a:lnTo>
                    <a:pt x="4502455" y="8356498"/>
                  </a:lnTo>
                  <a:lnTo>
                    <a:pt x="4551426" y="8358073"/>
                  </a:lnTo>
                  <a:lnTo>
                    <a:pt x="4600384" y="8356498"/>
                  </a:lnTo>
                  <a:lnTo>
                    <a:pt x="4648517" y="8351812"/>
                  </a:lnTo>
                  <a:lnTo>
                    <a:pt x="4662157" y="8349589"/>
                  </a:lnTo>
                  <a:lnTo>
                    <a:pt x="4661763" y="8358073"/>
                  </a:lnTo>
                  <a:lnTo>
                    <a:pt x="4664024" y="8405901"/>
                  </a:lnTo>
                  <a:lnTo>
                    <a:pt x="4670704" y="8452434"/>
                  </a:lnTo>
                  <a:lnTo>
                    <a:pt x="4681588" y="8497468"/>
                  </a:lnTo>
                  <a:lnTo>
                    <a:pt x="4696460" y="8540801"/>
                  </a:lnTo>
                  <a:lnTo>
                    <a:pt x="4715116" y="8582228"/>
                  </a:lnTo>
                  <a:lnTo>
                    <a:pt x="4737341" y="8621535"/>
                  </a:lnTo>
                  <a:lnTo>
                    <a:pt x="4762932" y="8658517"/>
                  </a:lnTo>
                  <a:lnTo>
                    <a:pt x="4791684" y="8692959"/>
                  </a:lnTo>
                  <a:lnTo>
                    <a:pt x="4823396" y="8724671"/>
                  </a:lnTo>
                  <a:lnTo>
                    <a:pt x="4857839" y="8753424"/>
                  </a:lnTo>
                  <a:lnTo>
                    <a:pt x="4894821" y="8779015"/>
                  </a:lnTo>
                  <a:lnTo>
                    <a:pt x="4934128" y="8801240"/>
                  </a:lnTo>
                  <a:lnTo>
                    <a:pt x="4975555" y="8819896"/>
                  </a:lnTo>
                  <a:lnTo>
                    <a:pt x="5018887" y="8834768"/>
                  </a:lnTo>
                  <a:lnTo>
                    <a:pt x="5063922" y="8845652"/>
                  </a:lnTo>
                  <a:lnTo>
                    <a:pt x="5110454" y="8852332"/>
                  </a:lnTo>
                  <a:lnTo>
                    <a:pt x="5158283" y="8854592"/>
                  </a:lnTo>
                  <a:lnTo>
                    <a:pt x="5206098" y="8852332"/>
                  </a:lnTo>
                  <a:lnTo>
                    <a:pt x="5252631" y="8845652"/>
                  </a:lnTo>
                  <a:lnTo>
                    <a:pt x="5297665" y="8834768"/>
                  </a:lnTo>
                  <a:lnTo>
                    <a:pt x="5340997" y="8819896"/>
                  </a:lnTo>
                  <a:lnTo>
                    <a:pt x="5382425" y="8801240"/>
                  </a:lnTo>
                  <a:lnTo>
                    <a:pt x="5421731" y="8779015"/>
                  </a:lnTo>
                  <a:lnTo>
                    <a:pt x="5458714" y="8753424"/>
                  </a:lnTo>
                  <a:lnTo>
                    <a:pt x="5493156" y="8724671"/>
                  </a:lnTo>
                  <a:lnTo>
                    <a:pt x="5524868" y="8692959"/>
                  </a:lnTo>
                  <a:lnTo>
                    <a:pt x="5553621" y="8658517"/>
                  </a:lnTo>
                  <a:lnTo>
                    <a:pt x="5579211" y="8621535"/>
                  </a:lnTo>
                  <a:lnTo>
                    <a:pt x="5601436" y="8582228"/>
                  </a:lnTo>
                  <a:lnTo>
                    <a:pt x="5620093" y="8540801"/>
                  </a:lnTo>
                  <a:lnTo>
                    <a:pt x="5634964" y="8497468"/>
                  </a:lnTo>
                  <a:lnTo>
                    <a:pt x="5645848" y="8452434"/>
                  </a:lnTo>
                  <a:lnTo>
                    <a:pt x="5652528" y="8405901"/>
                  </a:lnTo>
                  <a:lnTo>
                    <a:pt x="5654802" y="8358073"/>
                  </a:lnTo>
                  <a:close/>
                </a:path>
                <a:path w="7447915" h="10937240">
                  <a:moveTo>
                    <a:pt x="6316827" y="924077"/>
                  </a:moveTo>
                  <a:lnTo>
                    <a:pt x="6313678" y="877290"/>
                  </a:lnTo>
                  <a:lnTo>
                    <a:pt x="6304508" y="832421"/>
                  </a:lnTo>
                  <a:lnTo>
                    <a:pt x="6289726" y="789863"/>
                  </a:lnTo>
                  <a:lnTo>
                    <a:pt x="6269736" y="750049"/>
                  </a:lnTo>
                  <a:lnTo>
                    <a:pt x="6244971" y="713384"/>
                  </a:lnTo>
                  <a:lnTo>
                    <a:pt x="6215824" y="680262"/>
                  </a:lnTo>
                  <a:lnTo>
                    <a:pt x="6182703" y="651116"/>
                  </a:lnTo>
                  <a:lnTo>
                    <a:pt x="6146038" y="626351"/>
                  </a:lnTo>
                  <a:lnTo>
                    <a:pt x="6106223" y="606374"/>
                  </a:lnTo>
                  <a:lnTo>
                    <a:pt x="6063678" y="591591"/>
                  </a:lnTo>
                  <a:lnTo>
                    <a:pt x="6018796" y="582422"/>
                  </a:lnTo>
                  <a:lnTo>
                    <a:pt x="5972022" y="579272"/>
                  </a:lnTo>
                  <a:lnTo>
                    <a:pt x="5925236" y="582422"/>
                  </a:lnTo>
                  <a:lnTo>
                    <a:pt x="5880354" y="591591"/>
                  </a:lnTo>
                  <a:lnTo>
                    <a:pt x="5837809" y="606374"/>
                  </a:lnTo>
                  <a:lnTo>
                    <a:pt x="5809602" y="620534"/>
                  </a:lnTo>
                  <a:lnTo>
                    <a:pt x="5806338" y="600506"/>
                  </a:lnTo>
                  <a:lnTo>
                    <a:pt x="5795746" y="554367"/>
                  </a:lnTo>
                  <a:lnTo>
                    <a:pt x="5782335" y="509371"/>
                  </a:lnTo>
                  <a:lnTo>
                    <a:pt x="5766219" y="465620"/>
                  </a:lnTo>
                  <a:lnTo>
                    <a:pt x="5747486" y="423189"/>
                  </a:lnTo>
                  <a:lnTo>
                    <a:pt x="5726239" y="382206"/>
                  </a:lnTo>
                  <a:lnTo>
                    <a:pt x="5702579" y="342747"/>
                  </a:lnTo>
                  <a:lnTo>
                    <a:pt x="5676608" y="304927"/>
                  </a:lnTo>
                  <a:lnTo>
                    <a:pt x="5648414" y="268833"/>
                  </a:lnTo>
                  <a:lnTo>
                    <a:pt x="5618086" y="234556"/>
                  </a:lnTo>
                  <a:lnTo>
                    <a:pt x="5585752" y="202222"/>
                  </a:lnTo>
                  <a:lnTo>
                    <a:pt x="5551475" y="171894"/>
                  </a:lnTo>
                  <a:lnTo>
                    <a:pt x="5515381" y="143700"/>
                  </a:lnTo>
                  <a:lnTo>
                    <a:pt x="5477561" y="117729"/>
                  </a:lnTo>
                  <a:lnTo>
                    <a:pt x="5438102" y="94068"/>
                  </a:lnTo>
                  <a:lnTo>
                    <a:pt x="5397119" y="72821"/>
                  </a:lnTo>
                  <a:lnTo>
                    <a:pt x="5354688" y="54089"/>
                  </a:lnTo>
                  <a:lnTo>
                    <a:pt x="5310937" y="37973"/>
                  </a:lnTo>
                  <a:lnTo>
                    <a:pt x="5265940" y="24561"/>
                  </a:lnTo>
                  <a:lnTo>
                    <a:pt x="5219801" y="13970"/>
                  </a:lnTo>
                  <a:lnTo>
                    <a:pt x="5172621" y="6273"/>
                  </a:lnTo>
                  <a:lnTo>
                    <a:pt x="5124488" y="1587"/>
                  </a:lnTo>
                  <a:lnTo>
                    <a:pt x="5075529" y="0"/>
                  </a:lnTo>
                  <a:lnTo>
                    <a:pt x="5026558" y="1587"/>
                  </a:lnTo>
                  <a:lnTo>
                    <a:pt x="4978425" y="6273"/>
                  </a:lnTo>
                  <a:lnTo>
                    <a:pt x="4931245" y="13970"/>
                  </a:lnTo>
                  <a:lnTo>
                    <a:pt x="4885106" y="24561"/>
                  </a:lnTo>
                  <a:lnTo>
                    <a:pt x="4840109" y="37973"/>
                  </a:lnTo>
                  <a:lnTo>
                    <a:pt x="4796358" y="54089"/>
                  </a:lnTo>
                  <a:lnTo>
                    <a:pt x="4753927" y="72821"/>
                  </a:lnTo>
                  <a:lnTo>
                    <a:pt x="4712944" y="94068"/>
                  </a:lnTo>
                  <a:lnTo>
                    <a:pt x="4673485" y="117729"/>
                  </a:lnTo>
                  <a:lnTo>
                    <a:pt x="4635665" y="143700"/>
                  </a:lnTo>
                  <a:lnTo>
                    <a:pt x="4599571" y="171894"/>
                  </a:lnTo>
                  <a:lnTo>
                    <a:pt x="4565294" y="202222"/>
                  </a:lnTo>
                  <a:lnTo>
                    <a:pt x="4532960" y="234556"/>
                  </a:lnTo>
                  <a:lnTo>
                    <a:pt x="4502632" y="268833"/>
                  </a:lnTo>
                  <a:lnTo>
                    <a:pt x="4474438" y="304927"/>
                  </a:lnTo>
                  <a:lnTo>
                    <a:pt x="4448467" y="342747"/>
                  </a:lnTo>
                  <a:lnTo>
                    <a:pt x="4424807" y="382206"/>
                  </a:lnTo>
                  <a:lnTo>
                    <a:pt x="4403560" y="423189"/>
                  </a:lnTo>
                  <a:lnTo>
                    <a:pt x="4384827" y="465620"/>
                  </a:lnTo>
                  <a:lnTo>
                    <a:pt x="4368711" y="509371"/>
                  </a:lnTo>
                  <a:lnTo>
                    <a:pt x="4355300" y="554367"/>
                  </a:lnTo>
                  <a:lnTo>
                    <a:pt x="4344708" y="600506"/>
                  </a:lnTo>
                  <a:lnTo>
                    <a:pt x="4337012" y="647687"/>
                  </a:lnTo>
                  <a:lnTo>
                    <a:pt x="4332325" y="695820"/>
                  </a:lnTo>
                  <a:lnTo>
                    <a:pt x="4330751" y="744778"/>
                  </a:lnTo>
                  <a:lnTo>
                    <a:pt x="4332325" y="793750"/>
                  </a:lnTo>
                  <a:lnTo>
                    <a:pt x="4337012" y="841883"/>
                  </a:lnTo>
                  <a:lnTo>
                    <a:pt x="4344708" y="889063"/>
                  </a:lnTo>
                  <a:lnTo>
                    <a:pt x="4355300" y="935202"/>
                  </a:lnTo>
                  <a:lnTo>
                    <a:pt x="4368711" y="980198"/>
                  </a:lnTo>
                  <a:lnTo>
                    <a:pt x="4384827" y="1023950"/>
                  </a:lnTo>
                  <a:lnTo>
                    <a:pt x="4403560" y="1066380"/>
                  </a:lnTo>
                  <a:lnTo>
                    <a:pt x="4424807" y="1107363"/>
                  </a:lnTo>
                  <a:lnTo>
                    <a:pt x="4448467" y="1146822"/>
                  </a:lnTo>
                  <a:lnTo>
                    <a:pt x="4474438" y="1184643"/>
                  </a:lnTo>
                  <a:lnTo>
                    <a:pt x="4502632" y="1220736"/>
                  </a:lnTo>
                  <a:lnTo>
                    <a:pt x="4532960" y="1255014"/>
                  </a:lnTo>
                  <a:lnTo>
                    <a:pt x="4565294" y="1287348"/>
                  </a:lnTo>
                  <a:lnTo>
                    <a:pt x="4599571" y="1317675"/>
                  </a:lnTo>
                  <a:lnTo>
                    <a:pt x="4635665" y="1345869"/>
                  </a:lnTo>
                  <a:lnTo>
                    <a:pt x="4673485" y="1371841"/>
                  </a:lnTo>
                  <a:lnTo>
                    <a:pt x="4712944" y="1395501"/>
                  </a:lnTo>
                  <a:lnTo>
                    <a:pt x="4753927" y="1416748"/>
                  </a:lnTo>
                  <a:lnTo>
                    <a:pt x="4796358" y="1435481"/>
                  </a:lnTo>
                  <a:lnTo>
                    <a:pt x="4840109" y="1451597"/>
                  </a:lnTo>
                  <a:lnTo>
                    <a:pt x="4885106" y="1465008"/>
                  </a:lnTo>
                  <a:lnTo>
                    <a:pt x="4931245" y="1475600"/>
                  </a:lnTo>
                  <a:lnTo>
                    <a:pt x="4978425" y="1483296"/>
                  </a:lnTo>
                  <a:lnTo>
                    <a:pt x="5026558" y="1487982"/>
                  </a:lnTo>
                  <a:lnTo>
                    <a:pt x="5075529" y="1489557"/>
                  </a:lnTo>
                  <a:lnTo>
                    <a:pt x="5124488" y="1487982"/>
                  </a:lnTo>
                  <a:lnTo>
                    <a:pt x="5172621" y="1483296"/>
                  </a:lnTo>
                  <a:lnTo>
                    <a:pt x="5219801" y="1475600"/>
                  </a:lnTo>
                  <a:lnTo>
                    <a:pt x="5265940" y="1465008"/>
                  </a:lnTo>
                  <a:lnTo>
                    <a:pt x="5310937" y="1451597"/>
                  </a:lnTo>
                  <a:lnTo>
                    <a:pt x="5354688" y="1435481"/>
                  </a:lnTo>
                  <a:lnTo>
                    <a:pt x="5397119" y="1416748"/>
                  </a:lnTo>
                  <a:lnTo>
                    <a:pt x="5438102" y="1395501"/>
                  </a:lnTo>
                  <a:lnTo>
                    <a:pt x="5477561" y="1371841"/>
                  </a:lnTo>
                  <a:lnTo>
                    <a:pt x="5515381" y="1345869"/>
                  </a:lnTo>
                  <a:lnTo>
                    <a:pt x="5551475" y="1317675"/>
                  </a:lnTo>
                  <a:lnTo>
                    <a:pt x="5585752" y="1287348"/>
                  </a:lnTo>
                  <a:lnTo>
                    <a:pt x="5618086" y="1255014"/>
                  </a:lnTo>
                  <a:lnTo>
                    <a:pt x="5648414" y="1220736"/>
                  </a:lnTo>
                  <a:lnTo>
                    <a:pt x="5676608" y="1184643"/>
                  </a:lnTo>
                  <a:lnTo>
                    <a:pt x="5702579" y="1146822"/>
                  </a:lnTo>
                  <a:lnTo>
                    <a:pt x="5705437" y="1142047"/>
                  </a:lnTo>
                  <a:lnTo>
                    <a:pt x="5728208" y="1167904"/>
                  </a:lnTo>
                  <a:lnTo>
                    <a:pt x="5761329" y="1197051"/>
                  </a:lnTo>
                  <a:lnTo>
                    <a:pt x="5797994" y="1221816"/>
                  </a:lnTo>
                  <a:lnTo>
                    <a:pt x="5837809" y="1241793"/>
                  </a:lnTo>
                  <a:lnTo>
                    <a:pt x="5880354" y="1256576"/>
                  </a:lnTo>
                  <a:lnTo>
                    <a:pt x="5925236" y="1265745"/>
                  </a:lnTo>
                  <a:lnTo>
                    <a:pt x="5972022" y="1268882"/>
                  </a:lnTo>
                  <a:lnTo>
                    <a:pt x="6018796" y="1265745"/>
                  </a:lnTo>
                  <a:lnTo>
                    <a:pt x="6063678" y="1256576"/>
                  </a:lnTo>
                  <a:lnTo>
                    <a:pt x="6106223" y="1241793"/>
                  </a:lnTo>
                  <a:lnTo>
                    <a:pt x="6146038" y="1221816"/>
                  </a:lnTo>
                  <a:lnTo>
                    <a:pt x="6182703" y="1197051"/>
                  </a:lnTo>
                  <a:lnTo>
                    <a:pt x="6215824" y="1167904"/>
                  </a:lnTo>
                  <a:lnTo>
                    <a:pt x="6244971" y="1134795"/>
                  </a:lnTo>
                  <a:lnTo>
                    <a:pt x="6269736" y="1098118"/>
                  </a:lnTo>
                  <a:lnTo>
                    <a:pt x="6289726" y="1058303"/>
                  </a:lnTo>
                  <a:lnTo>
                    <a:pt x="6304508" y="1015758"/>
                  </a:lnTo>
                  <a:lnTo>
                    <a:pt x="6313678" y="970876"/>
                  </a:lnTo>
                  <a:lnTo>
                    <a:pt x="6316827" y="924077"/>
                  </a:lnTo>
                  <a:close/>
                </a:path>
                <a:path w="7447915" h="10937240">
                  <a:moveTo>
                    <a:pt x="7185736" y="10192436"/>
                  </a:moveTo>
                  <a:lnTo>
                    <a:pt x="7184149" y="10143477"/>
                  </a:lnTo>
                  <a:lnTo>
                    <a:pt x="7179462" y="10095344"/>
                  </a:lnTo>
                  <a:lnTo>
                    <a:pt x="7171766" y="10048164"/>
                  </a:lnTo>
                  <a:lnTo>
                    <a:pt x="7161174" y="10002025"/>
                  </a:lnTo>
                  <a:lnTo>
                    <a:pt x="7147763" y="9957029"/>
                  </a:lnTo>
                  <a:lnTo>
                    <a:pt x="7131647" y="9913277"/>
                  </a:lnTo>
                  <a:lnTo>
                    <a:pt x="7112914" y="9870846"/>
                  </a:lnTo>
                  <a:lnTo>
                    <a:pt x="7091667" y="9829863"/>
                  </a:lnTo>
                  <a:lnTo>
                    <a:pt x="7068007" y="9790405"/>
                  </a:lnTo>
                  <a:lnTo>
                    <a:pt x="7042036" y="9752584"/>
                  </a:lnTo>
                  <a:lnTo>
                    <a:pt x="7013842" y="9716491"/>
                  </a:lnTo>
                  <a:lnTo>
                    <a:pt x="6983514" y="9682213"/>
                  </a:lnTo>
                  <a:lnTo>
                    <a:pt x="6951180" y="9649879"/>
                  </a:lnTo>
                  <a:lnTo>
                    <a:pt x="6916902" y="9619551"/>
                  </a:lnTo>
                  <a:lnTo>
                    <a:pt x="6880809" y="9591357"/>
                  </a:lnTo>
                  <a:lnTo>
                    <a:pt x="6842988" y="9565386"/>
                  </a:lnTo>
                  <a:lnTo>
                    <a:pt x="6803530" y="9541726"/>
                  </a:lnTo>
                  <a:lnTo>
                    <a:pt x="6762547" y="9520479"/>
                  </a:lnTo>
                  <a:lnTo>
                    <a:pt x="6720116" y="9501746"/>
                  </a:lnTo>
                  <a:lnTo>
                    <a:pt x="6676364" y="9485630"/>
                  </a:lnTo>
                  <a:lnTo>
                    <a:pt x="6631368" y="9472219"/>
                  </a:lnTo>
                  <a:lnTo>
                    <a:pt x="6585229" y="9461627"/>
                  </a:lnTo>
                  <a:lnTo>
                    <a:pt x="6538049" y="9453931"/>
                  </a:lnTo>
                  <a:lnTo>
                    <a:pt x="6489916" y="9449244"/>
                  </a:lnTo>
                  <a:lnTo>
                    <a:pt x="6440957" y="9447657"/>
                  </a:lnTo>
                  <a:lnTo>
                    <a:pt x="6391986" y="9449244"/>
                  </a:lnTo>
                  <a:lnTo>
                    <a:pt x="6343853" y="9453931"/>
                  </a:lnTo>
                  <a:lnTo>
                    <a:pt x="6296672" y="9461627"/>
                  </a:lnTo>
                  <a:lnTo>
                    <a:pt x="6250533" y="9472219"/>
                  </a:lnTo>
                  <a:lnTo>
                    <a:pt x="6205537" y="9485630"/>
                  </a:lnTo>
                  <a:lnTo>
                    <a:pt x="6161786" y="9501746"/>
                  </a:lnTo>
                  <a:lnTo>
                    <a:pt x="6119355" y="9520479"/>
                  </a:lnTo>
                  <a:lnTo>
                    <a:pt x="6078372" y="9541726"/>
                  </a:lnTo>
                  <a:lnTo>
                    <a:pt x="6038913" y="9565386"/>
                  </a:lnTo>
                  <a:lnTo>
                    <a:pt x="6001093" y="9591357"/>
                  </a:lnTo>
                  <a:lnTo>
                    <a:pt x="5964999" y="9619551"/>
                  </a:lnTo>
                  <a:lnTo>
                    <a:pt x="5930722" y="9649879"/>
                  </a:lnTo>
                  <a:lnTo>
                    <a:pt x="5898388" y="9682213"/>
                  </a:lnTo>
                  <a:lnTo>
                    <a:pt x="5868060" y="9716491"/>
                  </a:lnTo>
                  <a:lnTo>
                    <a:pt x="5839866" y="9752584"/>
                  </a:lnTo>
                  <a:lnTo>
                    <a:pt x="5813895" y="9790405"/>
                  </a:lnTo>
                  <a:lnTo>
                    <a:pt x="5790235" y="9829863"/>
                  </a:lnTo>
                  <a:lnTo>
                    <a:pt x="5768987" y="9870846"/>
                  </a:lnTo>
                  <a:lnTo>
                    <a:pt x="5750255" y="9913277"/>
                  </a:lnTo>
                  <a:lnTo>
                    <a:pt x="5734139" y="9957029"/>
                  </a:lnTo>
                  <a:lnTo>
                    <a:pt x="5720727" y="10002025"/>
                  </a:lnTo>
                  <a:lnTo>
                    <a:pt x="5710136" y="10048164"/>
                  </a:lnTo>
                  <a:lnTo>
                    <a:pt x="5702439" y="10095344"/>
                  </a:lnTo>
                  <a:lnTo>
                    <a:pt x="5697753" y="10143477"/>
                  </a:lnTo>
                  <a:lnTo>
                    <a:pt x="5696178" y="10192436"/>
                  </a:lnTo>
                  <a:lnTo>
                    <a:pt x="5697753" y="10241407"/>
                  </a:lnTo>
                  <a:lnTo>
                    <a:pt x="5702439" y="10289540"/>
                  </a:lnTo>
                  <a:lnTo>
                    <a:pt x="5710136" y="10336720"/>
                  </a:lnTo>
                  <a:lnTo>
                    <a:pt x="5720727" y="10382860"/>
                  </a:lnTo>
                  <a:lnTo>
                    <a:pt x="5734139" y="10427856"/>
                  </a:lnTo>
                  <a:lnTo>
                    <a:pt x="5750255" y="10471607"/>
                  </a:lnTo>
                  <a:lnTo>
                    <a:pt x="5768987" y="10514038"/>
                  </a:lnTo>
                  <a:lnTo>
                    <a:pt x="5790235" y="10555021"/>
                  </a:lnTo>
                  <a:lnTo>
                    <a:pt x="5813895" y="10594480"/>
                  </a:lnTo>
                  <a:lnTo>
                    <a:pt x="5839866" y="10632300"/>
                  </a:lnTo>
                  <a:lnTo>
                    <a:pt x="5868060" y="10668394"/>
                  </a:lnTo>
                  <a:lnTo>
                    <a:pt x="5898388" y="10702671"/>
                  </a:lnTo>
                  <a:lnTo>
                    <a:pt x="5930722" y="10735005"/>
                  </a:lnTo>
                  <a:lnTo>
                    <a:pt x="5964999" y="10765333"/>
                  </a:lnTo>
                  <a:lnTo>
                    <a:pt x="6001093" y="10793527"/>
                  </a:lnTo>
                  <a:lnTo>
                    <a:pt x="6038913" y="10819498"/>
                  </a:lnTo>
                  <a:lnTo>
                    <a:pt x="6078372" y="10843158"/>
                  </a:lnTo>
                  <a:lnTo>
                    <a:pt x="6119355" y="10864406"/>
                  </a:lnTo>
                  <a:lnTo>
                    <a:pt x="6161786" y="10883138"/>
                  </a:lnTo>
                  <a:lnTo>
                    <a:pt x="6205537" y="10899254"/>
                  </a:lnTo>
                  <a:lnTo>
                    <a:pt x="6250533" y="10912666"/>
                  </a:lnTo>
                  <a:lnTo>
                    <a:pt x="6296672" y="10923257"/>
                  </a:lnTo>
                  <a:lnTo>
                    <a:pt x="6343853" y="10930954"/>
                  </a:lnTo>
                  <a:lnTo>
                    <a:pt x="6391986" y="10935640"/>
                  </a:lnTo>
                  <a:lnTo>
                    <a:pt x="6440957" y="10937215"/>
                  </a:lnTo>
                  <a:lnTo>
                    <a:pt x="6489916" y="10935640"/>
                  </a:lnTo>
                  <a:lnTo>
                    <a:pt x="6538049" y="10930954"/>
                  </a:lnTo>
                  <a:lnTo>
                    <a:pt x="6585229" y="10923257"/>
                  </a:lnTo>
                  <a:lnTo>
                    <a:pt x="6631368" y="10912666"/>
                  </a:lnTo>
                  <a:lnTo>
                    <a:pt x="6676364" y="10899254"/>
                  </a:lnTo>
                  <a:lnTo>
                    <a:pt x="6720116" y="10883138"/>
                  </a:lnTo>
                  <a:lnTo>
                    <a:pt x="6762547" y="10864406"/>
                  </a:lnTo>
                  <a:lnTo>
                    <a:pt x="6803530" y="10843158"/>
                  </a:lnTo>
                  <a:lnTo>
                    <a:pt x="6842988" y="10819498"/>
                  </a:lnTo>
                  <a:lnTo>
                    <a:pt x="6880809" y="10793527"/>
                  </a:lnTo>
                  <a:lnTo>
                    <a:pt x="6916902" y="10765333"/>
                  </a:lnTo>
                  <a:lnTo>
                    <a:pt x="6951180" y="10735005"/>
                  </a:lnTo>
                  <a:lnTo>
                    <a:pt x="6983514" y="10702671"/>
                  </a:lnTo>
                  <a:lnTo>
                    <a:pt x="7013842" y="10668394"/>
                  </a:lnTo>
                  <a:lnTo>
                    <a:pt x="7042036" y="10632300"/>
                  </a:lnTo>
                  <a:lnTo>
                    <a:pt x="7068007" y="10594480"/>
                  </a:lnTo>
                  <a:lnTo>
                    <a:pt x="7091667" y="10555021"/>
                  </a:lnTo>
                  <a:lnTo>
                    <a:pt x="7112914" y="10514038"/>
                  </a:lnTo>
                  <a:lnTo>
                    <a:pt x="7131647" y="10471607"/>
                  </a:lnTo>
                  <a:lnTo>
                    <a:pt x="7147763" y="10427856"/>
                  </a:lnTo>
                  <a:lnTo>
                    <a:pt x="7161174" y="10382860"/>
                  </a:lnTo>
                  <a:lnTo>
                    <a:pt x="7171766" y="10336720"/>
                  </a:lnTo>
                  <a:lnTo>
                    <a:pt x="7179462" y="10289540"/>
                  </a:lnTo>
                  <a:lnTo>
                    <a:pt x="7184149" y="10241407"/>
                  </a:lnTo>
                  <a:lnTo>
                    <a:pt x="7185736" y="10192436"/>
                  </a:lnTo>
                  <a:close/>
                </a:path>
                <a:path w="7447915" h="10937240">
                  <a:moveTo>
                    <a:pt x="7447788" y="5489295"/>
                  </a:moveTo>
                  <a:lnTo>
                    <a:pt x="7446200" y="5440337"/>
                  </a:lnTo>
                  <a:lnTo>
                    <a:pt x="7441514" y="5392204"/>
                  </a:lnTo>
                  <a:lnTo>
                    <a:pt x="7433818" y="5345023"/>
                  </a:lnTo>
                  <a:lnTo>
                    <a:pt x="7423226" y="5298884"/>
                  </a:lnTo>
                  <a:lnTo>
                    <a:pt x="7409815" y="5253888"/>
                  </a:lnTo>
                  <a:lnTo>
                    <a:pt x="7393699" y="5210137"/>
                  </a:lnTo>
                  <a:lnTo>
                    <a:pt x="7374966" y="5167706"/>
                  </a:lnTo>
                  <a:lnTo>
                    <a:pt x="7353719" y="5126723"/>
                  </a:lnTo>
                  <a:lnTo>
                    <a:pt x="7330059" y="5087264"/>
                  </a:lnTo>
                  <a:lnTo>
                    <a:pt x="7304087" y="5049444"/>
                  </a:lnTo>
                  <a:lnTo>
                    <a:pt x="7275893" y="5013350"/>
                  </a:lnTo>
                  <a:lnTo>
                    <a:pt x="7245566" y="4979073"/>
                  </a:lnTo>
                  <a:lnTo>
                    <a:pt x="7213232" y="4946739"/>
                  </a:lnTo>
                  <a:lnTo>
                    <a:pt x="7178954" y="4916411"/>
                  </a:lnTo>
                  <a:lnTo>
                    <a:pt x="7142861" y="4888217"/>
                  </a:lnTo>
                  <a:lnTo>
                    <a:pt x="7105040" y="4862246"/>
                  </a:lnTo>
                  <a:lnTo>
                    <a:pt x="7065581" y="4838585"/>
                  </a:lnTo>
                  <a:lnTo>
                    <a:pt x="7024598" y="4817338"/>
                  </a:lnTo>
                  <a:lnTo>
                    <a:pt x="6982168" y="4798606"/>
                  </a:lnTo>
                  <a:lnTo>
                    <a:pt x="6938416" y="4782490"/>
                  </a:lnTo>
                  <a:lnTo>
                    <a:pt x="6893420" y="4769078"/>
                  </a:lnTo>
                  <a:lnTo>
                    <a:pt x="6847281" y="4758487"/>
                  </a:lnTo>
                  <a:lnTo>
                    <a:pt x="6800101" y="4750790"/>
                  </a:lnTo>
                  <a:lnTo>
                    <a:pt x="6751968" y="4746104"/>
                  </a:lnTo>
                  <a:lnTo>
                    <a:pt x="6703009" y="4744517"/>
                  </a:lnTo>
                  <a:lnTo>
                    <a:pt x="6654038" y="4746104"/>
                  </a:lnTo>
                  <a:lnTo>
                    <a:pt x="6605905" y="4750790"/>
                  </a:lnTo>
                  <a:lnTo>
                    <a:pt x="6558724" y="4758487"/>
                  </a:lnTo>
                  <a:lnTo>
                    <a:pt x="6512585" y="4769078"/>
                  </a:lnTo>
                  <a:lnTo>
                    <a:pt x="6467589" y="4782490"/>
                  </a:lnTo>
                  <a:lnTo>
                    <a:pt x="6423838" y="4798606"/>
                  </a:lnTo>
                  <a:lnTo>
                    <a:pt x="6381407" y="4817338"/>
                  </a:lnTo>
                  <a:lnTo>
                    <a:pt x="6340424" y="4838585"/>
                  </a:lnTo>
                  <a:lnTo>
                    <a:pt x="6300965" y="4862246"/>
                  </a:lnTo>
                  <a:lnTo>
                    <a:pt x="6263144" y="4888217"/>
                  </a:lnTo>
                  <a:lnTo>
                    <a:pt x="6227051" y="4916411"/>
                  </a:lnTo>
                  <a:lnTo>
                    <a:pt x="6192774" y="4946739"/>
                  </a:lnTo>
                  <a:lnTo>
                    <a:pt x="6160440" y="4979073"/>
                  </a:lnTo>
                  <a:lnTo>
                    <a:pt x="6130112" y="5013350"/>
                  </a:lnTo>
                  <a:lnTo>
                    <a:pt x="6101918" y="5049444"/>
                  </a:lnTo>
                  <a:lnTo>
                    <a:pt x="6075946" y="5087264"/>
                  </a:lnTo>
                  <a:lnTo>
                    <a:pt x="6052286" y="5126723"/>
                  </a:lnTo>
                  <a:lnTo>
                    <a:pt x="6031039" y="5167706"/>
                  </a:lnTo>
                  <a:lnTo>
                    <a:pt x="6012307" y="5210137"/>
                  </a:lnTo>
                  <a:lnTo>
                    <a:pt x="5996190" y="5253888"/>
                  </a:lnTo>
                  <a:lnTo>
                    <a:pt x="5982779" y="5298884"/>
                  </a:lnTo>
                  <a:lnTo>
                    <a:pt x="5972187" y="5345023"/>
                  </a:lnTo>
                  <a:lnTo>
                    <a:pt x="5964491" y="5392204"/>
                  </a:lnTo>
                  <a:lnTo>
                    <a:pt x="5959805" y="5440337"/>
                  </a:lnTo>
                  <a:lnTo>
                    <a:pt x="5958230" y="5489295"/>
                  </a:lnTo>
                  <a:lnTo>
                    <a:pt x="5959805" y="5538267"/>
                  </a:lnTo>
                  <a:lnTo>
                    <a:pt x="5964491" y="5586400"/>
                  </a:lnTo>
                  <a:lnTo>
                    <a:pt x="5972187" y="5633580"/>
                  </a:lnTo>
                  <a:lnTo>
                    <a:pt x="5982779" y="5679719"/>
                  </a:lnTo>
                  <a:lnTo>
                    <a:pt x="5996190" y="5724715"/>
                  </a:lnTo>
                  <a:lnTo>
                    <a:pt x="6012307" y="5768467"/>
                  </a:lnTo>
                  <a:lnTo>
                    <a:pt x="6031039" y="5810897"/>
                  </a:lnTo>
                  <a:lnTo>
                    <a:pt x="6052286" y="5851880"/>
                  </a:lnTo>
                  <a:lnTo>
                    <a:pt x="6075946" y="5891339"/>
                  </a:lnTo>
                  <a:lnTo>
                    <a:pt x="6101918" y="5929160"/>
                  </a:lnTo>
                  <a:lnTo>
                    <a:pt x="6130112" y="5965253"/>
                  </a:lnTo>
                  <a:lnTo>
                    <a:pt x="6160440" y="5999531"/>
                  </a:lnTo>
                  <a:lnTo>
                    <a:pt x="6192774" y="6031865"/>
                  </a:lnTo>
                  <a:lnTo>
                    <a:pt x="6227051" y="6062192"/>
                  </a:lnTo>
                  <a:lnTo>
                    <a:pt x="6263144" y="6090386"/>
                  </a:lnTo>
                  <a:lnTo>
                    <a:pt x="6300965" y="6116358"/>
                  </a:lnTo>
                  <a:lnTo>
                    <a:pt x="6340424" y="6140018"/>
                  </a:lnTo>
                  <a:lnTo>
                    <a:pt x="6381407" y="6161265"/>
                  </a:lnTo>
                  <a:lnTo>
                    <a:pt x="6423838" y="6179998"/>
                  </a:lnTo>
                  <a:lnTo>
                    <a:pt x="6467589" y="6196114"/>
                  </a:lnTo>
                  <a:lnTo>
                    <a:pt x="6512585" y="6209525"/>
                  </a:lnTo>
                  <a:lnTo>
                    <a:pt x="6558724" y="6220117"/>
                  </a:lnTo>
                  <a:lnTo>
                    <a:pt x="6605905" y="6227813"/>
                  </a:lnTo>
                  <a:lnTo>
                    <a:pt x="6654038" y="6232499"/>
                  </a:lnTo>
                  <a:lnTo>
                    <a:pt x="6703009" y="6234074"/>
                  </a:lnTo>
                  <a:lnTo>
                    <a:pt x="6751968" y="6232499"/>
                  </a:lnTo>
                  <a:lnTo>
                    <a:pt x="6800101" y="6227813"/>
                  </a:lnTo>
                  <a:lnTo>
                    <a:pt x="6847281" y="6220117"/>
                  </a:lnTo>
                  <a:lnTo>
                    <a:pt x="6893420" y="6209525"/>
                  </a:lnTo>
                  <a:lnTo>
                    <a:pt x="6938416" y="6196114"/>
                  </a:lnTo>
                  <a:lnTo>
                    <a:pt x="6982168" y="6179998"/>
                  </a:lnTo>
                  <a:lnTo>
                    <a:pt x="7024598" y="6161265"/>
                  </a:lnTo>
                  <a:lnTo>
                    <a:pt x="7065581" y="6140018"/>
                  </a:lnTo>
                  <a:lnTo>
                    <a:pt x="7105040" y="6116358"/>
                  </a:lnTo>
                  <a:lnTo>
                    <a:pt x="7142861" y="6090386"/>
                  </a:lnTo>
                  <a:lnTo>
                    <a:pt x="7178954" y="6062192"/>
                  </a:lnTo>
                  <a:lnTo>
                    <a:pt x="7213232" y="6031865"/>
                  </a:lnTo>
                  <a:lnTo>
                    <a:pt x="7245566" y="5999531"/>
                  </a:lnTo>
                  <a:lnTo>
                    <a:pt x="7275893" y="5965253"/>
                  </a:lnTo>
                  <a:lnTo>
                    <a:pt x="7304087" y="5929160"/>
                  </a:lnTo>
                  <a:lnTo>
                    <a:pt x="7330059" y="5891339"/>
                  </a:lnTo>
                  <a:lnTo>
                    <a:pt x="7353719" y="5851880"/>
                  </a:lnTo>
                  <a:lnTo>
                    <a:pt x="7374966" y="5810897"/>
                  </a:lnTo>
                  <a:lnTo>
                    <a:pt x="7393699" y="5768467"/>
                  </a:lnTo>
                  <a:lnTo>
                    <a:pt x="7409815" y="5724715"/>
                  </a:lnTo>
                  <a:lnTo>
                    <a:pt x="7423226" y="5679719"/>
                  </a:lnTo>
                  <a:lnTo>
                    <a:pt x="7433818" y="5633580"/>
                  </a:lnTo>
                  <a:lnTo>
                    <a:pt x="7441514" y="5586400"/>
                  </a:lnTo>
                  <a:lnTo>
                    <a:pt x="7446200" y="5538267"/>
                  </a:lnTo>
                  <a:lnTo>
                    <a:pt x="7447788" y="5489295"/>
                  </a:lnTo>
                  <a:close/>
                </a:path>
              </a:pathLst>
            </a:custGeom>
            <a:solidFill>
              <a:srgbClr val="FFFFFF">
                <a:alpha val="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0961" y="769790"/>
              <a:ext cx="6015124" cy="72653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0295D25-AB20-604D-A693-4EB3D91B9F9A}"/>
              </a:ext>
            </a:extLst>
          </p:cNvPr>
          <p:cNvSpPr txBox="1"/>
          <p:nvPr/>
        </p:nvSpPr>
        <p:spPr>
          <a:xfrm>
            <a:off x="6907300" y="5289045"/>
            <a:ext cx="5314597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….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so much for everything you have done for us this year, your support has been invaluable!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team at ….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444B9B-F050-B640-BA3E-43BC4FED7279}"/>
              </a:ext>
            </a:extLst>
          </p:cNvPr>
          <p:cNvSpPr txBox="1"/>
          <p:nvPr/>
        </p:nvSpPr>
        <p:spPr>
          <a:xfrm>
            <a:off x="3886200" y="6553200"/>
            <a:ext cx="594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92FB3"/>
                </a:solidFill>
                <a:latin typeface="Copperplate" panose="02000504000000020004" pitchFamily="2" charset="0"/>
                <a:cs typeface="Calibri" panose="020F0502020204030204" pitchFamily="34" charset="0"/>
              </a:rPr>
              <a:t>Dear ….</a:t>
            </a:r>
          </a:p>
          <a:p>
            <a:pPr algn="ctr"/>
            <a:r>
              <a:rPr lang="en-US" sz="3200" dirty="0">
                <a:solidFill>
                  <a:srgbClr val="592FB3"/>
                </a:solidFill>
                <a:latin typeface="Copperplate" panose="02000504000000020004" pitchFamily="2" charset="0"/>
                <a:cs typeface="Calibri" panose="020F0502020204030204" pitchFamily="34" charset="0"/>
              </a:rPr>
              <a:t>Thank you so much for everything you have done for us this year, your support has been invaluable!</a:t>
            </a:r>
            <a:br>
              <a:rPr lang="en-US" sz="3200" dirty="0">
                <a:solidFill>
                  <a:srgbClr val="592FB3"/>
                </a:solidFill>
                <a:latin typeface="Copperplate" panose="02000504000000020004" pitchFamily="2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592FB3"/>
                </a:solidFill>
                <a:latin typeface="Copperplate" panose="02000504000000020004" pitchFamily="2" charset="0"/>
                <a:cs typeface="Calibri" panose="020F0502020204030204" pitchFamily="34" charset="0"/>
              </a:rPr>
              <a:t>From the team at ….</a:t>
            </a:r>
          </a:p>
        </p:txBody>
      </p:sp>
    </p:spTree>
    <p:extLst>
      <p:ext uri="{BB962C8B-B14F-4D97-AF65-F5344CB8AC3E}">
        <p14:creationId xmlns:p14="http://schemas.microsoft.com/office/powerpoint/2010/main" val="2226491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197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Coelho</dc:creator>
  <cp:lastModifiedBy>Marcia Coelho</cp:lastModifiedBy>
  <cp:revision>4</cp:revision>
  <dcterms:created xsi:type="dcterms:W3CDTF">2020-10-15T01:48:50Z</dcterms:created>
  <dcterms:modified xsi:type="dcterms:W3CDTF">2020-10-26T05:15:46Z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2020-10-13T00:00:00Z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2020-10-15T00:00:00Z</vt:filetime>
  </property>
</Properties>
</file>